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7" r:id="rId2"/>
    <p:sldMasterId id="2147483896" r:id="rId3"/>
    <p:sldMasterId id="2147483913" r:id="rId4"/>
  </p:sldMasterIdLst>
  <p:notesMasterIdLst>
    <p:notesMasterId r:id="rId29"/>
  </p:notesMasterIdLst>
  <p:handoutMasterIdLst>
    <p:handoutMasterId r:id="rId30"/>
  </p:handoutMasterIdLst>
  <p:sldIdLst>
    <p:sldId id="294" r:id="rId5"/>
    <p:sldId id="361" r:id="rId6"/>
    <p:sldId id="296" r:id="rId7"/>
    <p:sldId id="363" r:id="rId8"/>
    <p:sldId id="365" r:id="rId9"/>
    <p:sldId id="364" r:id="rId10"/>
    <p:sldId id="366" r:id="rId11"/>
    <p:sldId id="367" r:id="rId12"/>
    <p:sldId id="368" r:id="rId13"/>
    <p:sldId id="369" r:id="rId14"/>
    <p:sldId id="371" r:id="rId15"/>
    <p:sldId id="373" r:id="rId16"/>
    <p:sldId id="374" r:id="rId17"/>
    <p:sldId id="375" r:id="rId18"/>
    <p:sldId id="376" r:id="rId19"/>
    <p:sldId id="380" r:id="rId20"/>
    <p:sldId id="383" r:id="rId21"/>
    <p:sldId id="384" r:id="rId22"/>
    <p:sldId id="385" r:id="rId23"/>
    <p:sldId id="386" r:id="rId24"/>
    <p:sldId id="387" r:id="rId25"/>
    <p:sldId id="388" r:id="rId26"/>
    <p:sldId id="389" r:id="rId27"/>
    <p:sldId id="372" r:id="rId28"/>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4">
          <p15:clr>
            <a:srgbClr val="A4A3A4"/>
          </p15:clr>
        </p15:guide>
        <p15:guide id="2" orient="horz" pos="2902">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ERNER, Anna" initials="KA" lastIdx="1" clrIdx="0">
    <p:extLst>
      <p:ext uri="{19B8F6BF-5375-455C-9EA6-DF929625EA0E}">
        <p15:presenceInfo xmlns:p15="http://schemas.microsoft.com/office/powerpoint/2012/main" userId="KIERNER, An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320F"/>
    <a:srgbClr val="EBF0F4"/>
    <a:srgbClr val="E6E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91" autoAdjust="0"/>
    <p:restoredTop sz="96395" autoAdjust="0"/>
  </p:normalViewPr>
  <p:slideViewPr>
    <p:cSldViewPr snapToGrid="0" snapToObjects="1">
      <p:cViewPr varScale="1">
        <p:scale>
          <a:sx n="55" d="100"/>
          <a:sy n="55" d="100"/>
        </p:scale>
        <p:origin x="2856" y="66"/>
      </p:cViewPr>
      <p:guideLst>
        <p:guide orient="horz" pos="524"/>
        <p:guide orient="horz" pos="2902"/>
        <p:guide pos="345"/>
        <p:guide pos="5366"/>
      </p:guideLst>
    </p:cSldViewPr>
  </p:slideViewPr>
  <p:outlineViewPr>
    <p:cViewPr>
      <p:scale>
        <a:sx n="33" d="100"/>
        <a:sy n="33" d="100"/>
      </p:scale>
      <p:origin x="0" y="-456"/>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p:scale>
          <a:sx n="100" d="100"/>
          <a:sy n="100" d="100"/>
        </p:scale>
        <p:origin x="3570" y="-55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12.06.2025</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‹Nr.›</a:t>
            </a:fld>
            <a:endParaRPr lang="de-AT" dirty="0"/>
          </a:p>
        </p:txBody>
      </p:sp>
      <p:pic>
        <p:nvPicPr>
          <p:cNvPr id="7" name="Grafik 6" descr="Bundeskanzleram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00" y="432000"/>
            <a:ext cx="1476000" cy="460800"/>
          </a:xfrm>
          <a:prstGeom prst="rect">
            <a:avLst/>
          </a:prstGeom>
          <a:noFill/>
          <a:ln>
            <a:noFill/>
          </a:ln>
        </p:spPr>
      </p:pic>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12.06.2025</a:t>
            </a:fld>
            <a:endParaRPr lang="de-AT" dirty="0"/>
          </a:p>
        </p:txBody>
      </p:sp>
      <p:sp>
        <p:nvSpPr>
          <p:cNvPr id="4" name="Folienbildplatzhalter 3"/>
          <p:cNvSpPr>
            <a:spLocks noGrp="1" noRot="1" noChangeAspect="1"/>
          </p:cNvSpPr>
          <p:nvPr>
            <p:ph type="sldImg" idx="2"/>
          </p:nvPr>
        </p:nvSpPr>
        <p:spPr>
          <a:xfrm>
            <a:off x="-317500" y="674688"/>
            <a:ext cx="7432675" cy="4181475"/>
          </a:xfrm>
          <a:prstGeom prst="rect">
            <a:avLst/>
          </a:prstGeom>
          <a:noFill/>
          <a:ln w="12700">
            <a:solidFill>
              <a:prstClr val="black"/>
            </a:solidFill>
          </a:ln>
        </p:spPr>
        <p:txBody>
          <a:bodyPr vert="horz" lIns="91440" tIns="45720" rIns="91440" bIns="45720" rtlCol="0" anchor="ctr"/>
          <a:lstStyle/>
          <a:p>
            <a:endParaRPr lang="de-AT" dirty="0"/>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‹Nr.›</a:t>
            </a:fld>
            <a:endParaRPr lang="de-AT" dirty="0"/>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mit-Hintergrun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38250AE2-7915-4A47-9816-D123A916D9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p:cNvSpPr>
            <a:spLocks noGrp="1"/>
          </p:cNvSpPr>
          <p:nvPr>
            <p:ph type="ctrTitle" hasCustomPrompt="1"/>
          </p:nvPr>
        </p:nvSpPr>
        <p:spPr>
          <a:xfrm>
            <a:off x="539999" y="12319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2250218"/>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AT" dirty="0"/>
          </a:p>
        </p:txBody>
      </p:sp>
    </p:spTree>
    <p:extLst>
      <p:ext uri="{BB962C8B-B14F-4D97-AF65-F5344CB8AC3E}">
        <p14:creationId xmlns:p14="http://schemas.microsoft.com/office/powerpoint/2010/main" val="4016471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Text-links-Bild-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326402"/>
          </a:xfrm>
        </p:spPr>
        <p:txBody>
          <a:bodyPr/>
          <a:lstStyle/>
          <a:p>
            <a:r>
              <a:rPr lang="de-DE" dirty="0"/>
              <a:t>Bild durch Klicken auf Symbol hinzufügen</a:t>
            </a:r>
          </a:p>
        </p:txBody>
      </p:sp>
      <p:sp>
        <p:nvSpPr>
          <p:cNvPr id="6" name="Foliennummernplatzhalter 3">
            <a:extLst>
              <a:ext uri="{FF2B5EF4-FFF2-40B4-BE49-F238E27FC236}">
                <a16:creationId xmlns:a16="http://schemas.microsoft.com/office/drawing/2014/main" id="{1D17AA3B-D74F-4F25-6A29-6E715D680A5E}"/>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789565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Inhalt-Text-links-Bild-u-Foto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4705351" y="4347074"/>
            <a:ext cx="3813175" cy="275725"/>
          </a:xfrm>
        </p:spPr>
        <p:txBody>
          <a:bodyPr/>
          <a:lstStyle>
            <a:lvl1pPr marL="0" indent="0">
              <a:buNone/>
              <a:defRPr sz="1200" baseline="0"/>
            </a:lvl1pPr>
          </a:lstStyle>
          <a:p>
            <a:pPr lvl="0"/>
            <a:r>
              <a:rPr lang="de-AT" sz="1400" dirty="0"/>
              <a:t>Foto: XY</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58980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beliebig_Marginalspalte-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9" name="Inhaltsplatzhalter 8"/>
          <p:cNvSpPr>
            <a:spLocks noGrp="1"/>
          </p:cNvSpPr>
          <p:nvPr>
            <p:ph sz="quarter" idx="13"/>
          </p:nvPr>
        </p:nvSpPr>
        <p:spPr>
          <a:xfrm>
            <a:off x="539751" y="1295999"/>
            <a:ext cx="5990589" cy="3326400"/>
          </a:xfrm>
        </p:spPr>
        <p:txBody>
          <a:bodyPr/>
          <a:lstStyle/>
          <a:p>
            <a:pPr lvl="0"/>
            <a:r>
              <a:rPr lang="de-DE"/>
              <a:t>Formatvorlagen des Textmasters bearbeiten</a:t>
            </a:r>
          </a:p>
          <a:p>
            <a:pPr lvl="1"/>
            <a:r>
              <a:rPr lang="de-DE"/>
              <a:t>Zweite Ebene</a:t>
            </a:r>
          </a:p>
          <a:p>
            <a:pPr lvl="2"/>
            <a:r>
              <a:rPr lang="de-DE"/>
              <a:t>Dritte Ebene</a:t>
            </a:r>
          </a:p>
        </p:txBody>
      </p:sp>
      <p:sp>
        <p:nvSpPr>
          <p:cNvPr id="6" name="Textplatzhalter 5"/>
          <p:cNvSpPr>
            <a:spLocks noGrp="1"/>
          </p:cNvSpPr>
          <p:nvPr>
            <p:ph type="body" sz="quarter" idx="14" hasCustomPrompt="1"/>
          </p:nvPr>
        </p:nvSpPr>
        <p:spPr>
          <a:xfrm>
            <a:off x="6789419" y="1295999"/>
            <a:ext cx="1729105" cy="3326400"/>
          </a:xfrm>
        </p:spPr>
        <p:txBody>
          <a:bodyPr/>
          <a:lstStyle>
            <a:lvl1pPr marL="0" indent="0">
              <a:buNone/>
              <a:defRPr sz="1400"/>
            </a:lvl1pPr>
          </a:lstStyle>
          <a:p>
            <a:pPr lvl="0"/>
            <a:r>
              <a:rPr lang="de-AT" dirty="0"/>
              <a:t>Text in Marginalspalte</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069252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Smartar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a:t>Titelmasterformat durch Klicken bearbeiten</a:t>
            </a:r>
            <a:endParaRPr lang="de-DE" dirty="0"/>
          </a:p>
        </p:txBody>
      </p:sp>
      <p:sp>
        <p:nvSpPr>
          <p:cNvPr id="6" name="SmartArt-Platzhalter 5"/>
          <p:cNvSpPr>
            <a:spLocks noGrp="1"/>
          </p:cNvSpPr>
          <p:nvPr>
            <p:ph type="dgm" sz="quarter" idx="14"/>
          </p:nvPr>
        </p:nvSpPr>
        <p:spPr>
          <a:xfrm>
            <a:off x="539750" y="1295999"/>
            <a:ext cx="7978776" cy="3326400"/>
          </a:xfrm>
        </p:spPr>
        <p:txBody>
          <a:bodyPr/>
          <a:lstStyle/>
          <a:p>
            <a:r>
              <a:rPr lang="de-DE" dirty="0"/>
              <a:t>Klicken Sie auf das Symbol, um die SmartArt-Grafik hinzuzufügen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541713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beliebi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9" name="Inhaltsplatzhalter 8"/>
          <p:cNvSpPr>
            <a:spLocks noGrp="1"/>
          </p:cNvSpPr>
          <p:nvPr>
            <p:ph sz="quarter" idx="13"/>
          </p:nvPr>
        </p:nvSpPr>
        <p:spPr>
          <a:xfrm>
            <a:off x="539751" y="1296000"/>
            <a:ext cx="7978775" cy="3326400"/>
          </a:xfrm>
        </p:spPr>
        <p:txBody>
          <a:bodyPr/>
          <a:lstStyle/>
          <a:p>
            <a:pPr lvl="0"/>
            <a:r>
              <a:rPr lang="de-DE"/>
              <a:t>Formatvorlagen des Textmasters bearbeiten</a:t>
            </a:r>
          </a:p>
          <a:p>
            <a:pPr lvl="1"/>
            <a:r>
              <a:rPr lang="de-DE"/>
              <a:t>Zweite Ebene</a:t>
            </a:r>
          </a:p>
          <a:p>
            <a:pPr lvl="2"/>
            <a:r>
              <a:rPr lang="de-DE"/>
              <a:t>Dritte Ebene</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64895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e-beliebig-2-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8" name="Inhaltsplatzhalter 7"/>
          <p:cNvSpPr>
            <a:spLocks noGrp="1"/>
          </p:cNvSpPr>
          <p:nvPr>
            <p:ph sz="quarter" idx="15"/>
          </p:nvPr>
        </p:nvSpPr>
        <p:spPr>
          <a:xfrm>
            <a:off x="540000" y="1295999"/>
            <a:ext cx="3838575" cy="3326400"/>
          </a:xfrm>
        </p:spPr>
        <p:txBody>
          <a:bodyPr/>
          <a:lstStyle/>
          <a:p>
            <a:pPr lvl="0"/>
            <a:r>
              <a:rPr lang="de-DE"/>
              <a:t>Formatvorlagen des Textmasters bearbeiten</a:t>
            </a:r>
          </a:p>
          <a:p>
            <a:pPr lvl="1"/>
            <a:r>
              <a:rPr lang="de-DE"/>
              <a:t>Zweite Ebene</a:t>
            </a:r>
          </a:p>
          <a:p>
            <a:pPr lvl="2"/>
            <a:r>
              <a:rPr lang="de-DE"/>
              <a:t>Dritte Ebene</a:t>
            </a:r>
          </a:p>
        </p:txBody>
      </p:sp>
      <p:sp>
        <p:nvSpPr>
          <p:cNvPr id="9" name="Inhaltsplatzhalter 7"/>
          <p:cNvSpPr>
            <a:spLocks noGrp="1"/>
          </p:cNvSpPr>
          <p:nvPr>
            <p:ph sz="quarter" idx="16"/>
          </p:nvPr>
        </p:nvSpPr>
        <p:spPr>
          <a:xfrm>
            <a:off x="4679951" y="1295999"/>
            <a:ext cx="3838575" cy="3326400"/>
          </a:xfrm>
        </p:spPr>
        <p:txBody>
          <a:bodyPr/>
          <a:lstStyle/>
          <a:p>
            <a:pPr lvl="0"/>
            <a:r>
              <a:rPr lang="de-DE"/>
              <a:t>Formatvorlagen des Textmasters bearbeiten</a:t>
            </a:r>
          </a:p>
          <a:p>
            <a:pPr lvl="1"/>
            <a:r>
              <a:rPr lang="de-DE"/>
              <a:t>Zweite Ebene</a:t>
            </a:r>
          </a:p>
          <a:p>
            <a:pPr lvl="2"/>
            <a:r>
              <a:rPr lang="de-DE"/>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491936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bchlussfoli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936000"/>
            <a:ext cx="5389200" cy="1264276"/>
          </a:xfrm>
        </p:spPr>
        <p:txBody>
          <a:bodyPr/>
          <a:lstStyle>
            <a:lvl1pPr>
              <a:lnSpc>
                <a:spcPct val="11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780000"/>
            <a:ext cx="3423600" cy="963216"/>
          </a:xfrm>
        </p:spPr>
        <p:txBody>
          <a:bodyPr anchor="b" anchorCtr="0"/>
          <a:lstStyle>
            <a:lvl1pPr marL="0" indent="0">
              <a:lnSpc>
                <a:spcPts val="1800"/>
              </a:lnSpc>
              <a:spcAft>
                <a:spcPts val="0"/>
              </a:spcAft>
              <a:buNone/>
              <a:defRPr sz="1400"/>
            </a:lvl1pPr>
          </a:lstStyle>
          <a:p>
            <a:pPr lvl="0"/>
            <a:r>
              <a:rPr lang="de-DE"/>
              <a:t>Formatvorlagen des Textmasters bearbeiten</a:t>
            </a:r>
          </a:p>
        </p:txBody>
      </p:sp>
    </p:spTree>
    <p:extLst>
      <p:ext uri="{BB962C8B-B14F-4D97-AF65-F5344CB8AC3E}">
        <p14:creationId xmlns:p14="http://schemas.microsoft.com/office/powerpoint/2010/main" val="1242229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folie-mit-Hintergrun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192CB5A1-E717-03C6-9E81-9ABA7E8044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p:cNvSpPr>
            <a:spLocks noGrp="1"/>
          </p:cNvSpPr>
          <p:nvPr>
            <p:ph type="ctrTitle" hasCustomPrompt="1"/>
          </p:nvPr>
        </p:nvSpPr>
        <p:spPr>
          <a:xfrm>
            <a:off x="539999" y="12319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2250218"/>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dirty="0"/>
              <a:t>Textmasterformat bearbeiten</a:t>
            </a:r>
          </a:p>
        </p:txBody>
      </p:sp>
    </p:spTree>
    <p:extLst>
      <p:ext uri="{BB962C8B-B14F-4D97-AF65-F5344CB8AC3E}">
        <p14:creationId xmlns:p14="http://schemas.microsoft.com/office/powerpoint/2010/main" val="2198295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folie-ohne-Hintergrund">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40000" y="8748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1890000"/>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dirty="0"/>
              <a:t>Textmasterformat bearbeiten</a:t>
            </a:r>
          </a:p>
        </p:txBody>
      </p:sp>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 y="205200"/>
            <a:ext cx="2160000" cy="238319"/>
          </a:xfrm>
          <a:prstGeom prst="rect">
            <a:avLst/>
          </a:prstGeom>
        </p:spPr>
      </p:pic>
      <p:sp>
        <p:nvSpPr>
          <p:cNvPr id="13" name="Textfeld 12"/>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ressort.gv.at</a:t>
            </a:r>
          </a:p>
        </p:txBody>
      </p:sp>
    </p:spTree>
    <p:extLst>
      <p:ext uri="{BB962C8B-B14F-4D97-AF65-F5344CB8AC3E}">
        <p14:creationId xmlns:p14="http://schemas.microsoft.com/office/powerpoint/2010/main" val="16762471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Text-Standar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7978776"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511479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ohne-Hintergrun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A552D931-826F-7F85-7A8B-853D9C9C89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p:cNvSpPr>
            <a:spLocks noGrp="1"/>
          </p:cNvSpPr>
          <p:nvPr>
            <p:ph type="ctrTitle" hasCustomPrompt="1"/>
          </p:nvPr>
        </p:nvSpPr>
        <p:spPr>
          <a:xfrm>
            <a:off x="540000" y="578823"/>
            <a:ext cx="7978526" cy="1561561"/>
          </a:xfrm>
        </p:spPr>
        <p:txBody>
          <a:bodyPr anchor="t" anchorCtr="0"/>
          <a:lstStyle>
            <a:lvl1pPr fontAlgn="t">
              <a:lnSpc>
                <a:spcPct val="100000"/>
              </a:lnSpc>
              <a:defRPr sz="3000" baseline="0">
                <a:solidFill>
                  <a:srgbClr val="C00000"/>
                </a:solidFill>
                <a:latin typeface="Calibri" panose="020F0502020204030204" pitchFamily="34" charset="0"/>
                <a:cs typeface="Calibri" panose="020F0502020204030204" pitchFamily="34" charset="0"/>
              </a:defRPr>
            </a:lvl1pPr>
          </a:lstStyle>
          <a:p>
            <a:r>
              <a:rPr lang="de-DE" dirty="0"/>
              <a:t>Titelmasterformat durch Klicken bearbeiten</a:t>
            </a:r>
            <a:endParaRPr lang="de-AT" dirty="0"/>
          </a:p>
        </p:txBody>
      </p:sp>
    </p:spTree>
    <p:extLst>
      <p:ext uri="{BB962C8B-B14F-4D97-AF65-F5344CB8AC3E}">
        <p14:creationId xmlns:p14="http://schemas.microsoft.com/office/powerpoint/2010/main" val="1986885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Text-2-nebeneinder">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4706125" y="1295999"/>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92982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Text-und-Marginal-rechts">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5990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6790526" y="1295999"/>
            <a:ext cx="1728000" cy="3380775"/>
          </a:xfrm>
        </p:spPr>
        <p:txBody>
          <a:bodyPr/>
          <a:lstStyle>
            <a:lvl1pPr marL="0" indent="0">
              <a:lnSpc>
                <a:spcPct val="110000"/>
              </a:lnSpc>
              <a:spcAft>
                <a:spcPts val="1200"/>
              </a:spcAft>
              <a:buNone/>
              <a:defRPr sz="1400"/>
            </a:lvl1pPr>
            <a:lvl2pPr indent="-252000">
              <a:lnSpc>
                <a:spcPts val="2400"/>
              </a:lnSpc>
              <a:spcAft>
                <a:spcPts val="1200"/>
              </a:spcAft>
              <a:defRPr/>
            </a:lvl2pPr>
            <a:lvl3pPr marL="755650" indent="-250825">
              <a:lnSpc>
                <a:spcPts val="2400"/>
              </a:lnSpc>
              <a:spcAft>
                <a:spcPts val="1200"/>
              </a:spcAft>
              <a:defRPr/>
            </a:lvl3pPr>
            <a:lvl4pPr marL="1044000" indent="-252000">
              <a:lnSpc>
                <a:spcPts val="2400"/>
              </a:lnSpc>
              <a:spcBef>
                <a:spcPts val="0"/>
              </a:spcBef>
              <a:spcAft>
                <a:spcPts val="1200"/>
              </a:spcAft>
              <a:buClrTx/>
              <a:defRPr/>
            </a:lvl4pPr>
            <a:lvl5pPr marL="1296000" indent="-252000">
              <a:lnSpc>
                <a:spcPts val="2400"/>
              </a:lnSpc>
              <a:spcBef>
                <a:spcPts val="0"/>
              </a:spcBef>
              <a:spcAft>
                <a:spcPts val="1200"/>
              </a:spcAft>
              <a:buFont typeface="Arial" panose="020B0604020202020204" pitchFamily="34" charset="0"/>
              <a:buChar char="•"/>
              <a:defRPr/>
            </a:lvl5pPr>
          </a:lstStyle>
          <a:p>
            <a:pPr lvl="0"/>
            <a:r>
              <a:rPr lang="de-AT" dirty="0"/>
              <a:t>Text in Marginalspalte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040699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8511886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Inhalt-Bild-u-Fototex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6" name="Textplatzhalter 5"/>
          <p:cNvSpPr>
            <a:spLocks noGrp="1"/>
          </p:cNvSpPr>
          <p:nvPr>
            <p:ph type="body" sz="quarter" idx="14" hasCustomPrompt="1"/>
          </p:nvPr>
        </p:nvSpPr>
        <p:spPr>
          <a:xfrm>
            <a:off x="5305425" y="4314825"/>
            <a:ext cx="3213100" cy="307975"/>
          </a:xfrm>
          <a:solidFill>
            <a:schemeClr val="bg2"/>
          </a:solidFill>
        </p:spPr>
        <p:txBody>
          <a:bodyPr lIns="108000" rIns="108000" bIns="72000"/>
          <a:lstStyle>
            <a:lvl1pPr marL="0" indent="0">
              <a:buNone/>
              <a:defRPr sz="1400"/>
            </a:lvl1pPr>
          </a:lstStyle>
          <a:p>
            <a:pPr lvl="0"/>
            <a:r>
              <a:rPr lang="de-AT" dirty="0" err="1"/>
              <a:t>Fototext</a:t>
            </a:r>
            <a:endParaRPr lang="de-AT" dirty="0"/>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626849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halt-Bild-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5" name="Bildplatzhalter 6"/>
          <p:cNvSpPr>
            <a:spLocks noGrp="1"/>
          </p:cNvSpPr>
          <p:nvPr>
            <p:ph type="pic" sz="quarter" idx="13"/>
          </p:nvPr>
        </p:nvSpPr>
        <p:spPr>
          <a:xfrm>
            <a:off x="539750" y="1295998"/>
            <a:ext cx="3813175" cy="3326402"/>
          </a:xfrm>
        </p:spPr>
        <p:txBody>
          <a:bodyPr/>
          <a:lstStyle/>
          <a:p>
            <a:r>
              <a:rPr lang="de-DE" dirty="0"/>
              <a:t>Bild durch Klicken auf Symbol hinzufügen</a:t>
            </a:r>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81778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Inhalt-Bild-u-Fototext-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5" name="Bildplatzhalter 6"/>
          <p:cNvSpPr>
            <a:spLocks noGrp="1"/>
          </p:cNvSpPr>
          <p:nvPr>
            <p:ph type="pic" sz="quarter" idx="13"/>
          </p:nvPr>
        </p:nvSpPr>
        <p:spPr>
          <a:xfrm>
            <a:off x="5397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539750" y="4347074"/>
            <a:ext cx="3813175" cy="275725"/>
          </a:xfrm>
        </p:spPr>
        <p:txBody>
          <a:bodyPr/>
          <a:lstStyle>
            <a:lvl1pPr marL="0" indent="0">
              <a:buNone/>
              <a:defRPr sz="1200" baseline="0"/>
            </a:lvl1pPr>
          </a:lstStyle>
          <a:p>
            <a:pPr lvl="0"/>
            <a:r>
              <a:rPr lang="de-AT" sz="1400" dirty="0"/>
              <a:t>Foto: XY</a:t>
            </a:r>
            <a:endParaRPr lang="de-AT" dirty="0"/>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86389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halt-Text-links-Bild-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326402"/>
          </a:xfrm>
        </p:spPr>
        <p:txBody>
          <a:bodyPr/>
          <a:lstStyle/>
          <a:p>
            <a:r>
              <a:rPr lang="de-DE" dirty="0"/>
              <a:t>Bild durch Klicken auf Symbol hinzufügen</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1637994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Inhalt-Text-links-Bild-u-Foto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4705351" y="4347074"/>
            <a:ext cx="3813175" cy="275725"/>
          </a:xfrm>
        </p:spPr>
        <p:txBody>
          <a:bodyPr/>
          <a:lstStyle>
            <a:lvl1pPr marL="0" indent="0">
              <a:buNone/>
              <a:defRPr sz="1200" baseline="0"/>
            </a:lvl1pPr>
          </a:lstStyle>
          <a:p>
            <a:pPr lvl="0"/>
            <a:r>
              <a:rPr lang="de-AT" sz="1400" dirty="0"/>
              <a:t>Foto: XY</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483180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nhalt-beliebig_Marginalspalte-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9" name="Inhaltsplatzhalter 8"/>
          <p:cNvSpPr>
            <a:spLocks noGrp="1"/>
          </p:cNvSpPr>
          <p:nvPr>
            <p:ph sz="quarter" idx="13"/>
          </p:nvPr>
        </p:nvSpPr>
        <p:spPr>
          <a:xfrm>
            <a:off x="539751" y="1295999"/>
            <a:ext cx="5990589" cy="3326400"/>
          </a:xfrm>
        </p:spPr>
        <p:txBody>
          <a:bodyPr/>
          <a:lstStyle/>
          <a:p>
            <a:pPr lvl="0"/>
            <a:r>
              <a:rPr lang="de-DE" dirty="0"/>
              <a:t>Formatvorlagen des Textmasters bearbeiten</a:t>
            </a:r>
          </a:p>
          <a:p>
            <a:pPr lvl="1"/>
            <a:r>
              <a:rPr lang="de-DE" dirty="0"/>
              <a:t>Zweite Ebene</a:t>
            </a:r>
          </a:p>
          <a:p>
            <a:pPr lvl="2"/>
            <a:r>
              <a:rPr lang="de-DE" dirty="0"/>
              <a:t>Dritte Ebene</a:t>
            </a:r>
          </a:p>
        </p:txBody>
      </p:sp>
      <p:sp>
        <p:nvSpPr>
          <p:cNvPr id="6" name="Textplatzhalter 5"/>
          <p:cNvSpPr>
            <a:spLocks noGrp="1"/>
          </p:cNvSpPr>
          <p:nvPr>
            <p:ph type="body" sz="quarter" idx="14" hasCustomPrompt="1"/>
          </p:nvPr>
        </p:nvSpPr>
        <p:spPr>
          <a:xfrm>
            <a:off x="6789419" y="1295999"/>
            <a:ext cx="1729105" cy="3326400"/>
          </a:xfrm>
        </p:spPr>
        <p:txBody>
          <a:bodyPr/>
          <a:lstStyle>
            <a:lvl1pPr marL="0" indent="0">
              <a:buNone/>
              <a:defRPr sz="1400"/>
            </a:lvl1pPr>
          </a:lstStyle>
          <a:p>
            <a:pPr lvl="0"/>
            <a:r>
              <a:rPr lang="de-AT" dirty="0"/>
              <a:t>Text in Marginalspalte</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4616019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halt-Smartar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6" name="SmartArt-Platzhalter 5"/>
          <p:cNvSpPr>
            <a:spLocks noGrp="1"/>
          </p:cNvSpPr>
          <p:nvPr>
            <p:ph type="dgm" sz="quarter" idx="14"/>
          </p:nvPr>
        </p:nvSpPr>
        <p:spPr>
          <a:xfrm>
            <a:off x="539750" y="1295999"/>
            <a:ext cx="7978776" cy="3326400"/>
          </a:xfrm>
        </p:spPr>
        <p:txBody>
          <a:bodyPr/>
          <a:lstStyle/>
          <a:p>
            <a:endParaRPr lang="de-AT" dirty="0"/>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48617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Text-Standar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gradFill flip="none" rotWithShape="1">
                  <a:gsLst>
                    <a:gs pos="0">
                      <a:srgbClr val="E6320F"/>
                    </a:gs>
                    <a:gs pos="100000">
                      <a:srgbClr val="002060"/>
                    </a:gs>
                  </a:gsLst>
                  <a:lin ang="0" scaled="1"/>
                  <a:tileRect/>
                </a:gradFill>
              </a:defRPr>
            </a:lvl1p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49" y="1418672"/>
            <a:ext cx="4706899" cy="3380775"/>
          </a:xfrm>
        </p:spPr>
        <p:txBody>
          <a:bodyPr/>
          <a:lstStyle>
            <a:lvl1pPr indent="-252000">
              <a:lnSpc>
                <a:spcPts val="2120"/>
              </a:lnSpc>
              <a:spcAft>
                <a:spcPts val="600"/>
              </a:spcAft>
              <a:defRPr sz="1600" kern="1600" baseline="0"/>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endParaRPr lang="de-AT" dirty="0"/>
          </a:p>
        </p:txBody>
      </p:sp>
      <p:sp>
        <p:nvSpPr>
          <p:cNvPr id="4" name="Foliennummernplatzhalter 3"/>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0694190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nhalt-beliebi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9" name="Inhaltsplatzhalter 8"/>
          <p:cNvSpPr>
            <a:spLocks noGrp="1"/>
          </p:cNvSpPr>
          <p:nvPr>
            <p:ph sz="quarter" idx="13"/>
          </p:nvPr>
        </p:nvSpPr>
        <p:spPr>
          <a:xfrm>
            <a:off x="539751" y="1296000"/>
            <a:ext cx="7978775" cy="3326400"/>
          </a:xfrm>
        </p:spPr>
        <p:txBody>
          <a:bodyPr/>
          <a:lstStyle/>
          <a:p>
            <a:pPr lvl="0"/>
            <a:r>
              <a:rPr lang="de-DE" dirty="0"/>
              <a:t>Textmasterformat bearbeiten</a:t>
            </a:r>
          </a:p>
          <a:p>
            <a:pPr lvl="1"/>
            <a:r>
              <a:rPr lang="de-DE" dirty="0"/>
              <a:t>Zweite Ebene</a:t>
            </a:r>
          </a:p>
          <a:p>
            <a:pPr lvl="2"/>
            <a:r>
              <a:rPr lang="de-DE" dirty="0"/>
              <a:t>Dritte Ebene</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7075482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nhalte-beliebig-2-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8" name="Inhaltsplatzhalter 7"/>
          <p:cNvSpPr>
            <a:spLocks noGrp="1"/>
          </p:cNvSpPr>
          <p:nvPr>
            <p:ph sz="quarter" idx="15"/>
          </p:nvPr>
        </p:nvSpPr>
        <p:spPr>
          <a:xfrm>
            <a:off x="540000" y="1295999"/>
            <a:ext cx="3838575" cy="3326400"/>
          </a:xfrm>
        </p:spPr>
        <p:txBody>
          <a:bodyPr/>
          <a:lstStyle/>
          <a:p>
            <a:pPr lvl="0"/>
            <a:r>
              <a:rPr lang="de-DE" dirty="0"/>
              <a:t>Textmasterformat bearbeiten</a:t>
            </a:r>
          </a:p>
          <a:p>
            <a:pPr lvl="1"/>
            <a:r>
              <a:rPr lang="de-DE" dirty="0"/>
              <a:t>Zweite Ebene</a:t>
            </a:r>
          </a:p>
          <a:p>
            <a:pPr lvl="2"/>
            <a:r>
              <a:rPr lang="de-DE" dirty="0"/>
              <a:t>Dritte Ebene</a:t>
            </a:r>
          </a:p>
        </p:txBody>
      </p:sp>
      <p:sp>
        <p:nvSpPr>
          <p:cNvPr id="9" name="Inhaltsplatzhalter 7"/>
          <p:cNvSpPr>
            <a:spLocks noGrp="1"/>
          </p:cNvSpPr>
          <p:nvPr>
            <p:ph sz="quarter" idx="16"/>
          </p:nvPr>
        </p:nvSpPr>
        <p:spPr>
          <a:xfrm>
            <a:off x="4679951" y="1295999"/>
            <a:ext cx="3838575" cy="3326400"/>
          </a:xfrm>
        </p:spPr>
        <p:txBody>
          <a:bodyPr/>
          <a:lstStyle/>
          <a:p>
            <a:pPr lvl="0"/>
            <a:r>
              <a:rPr lang="de-DE" dirty="0"/>
              <a:t>Textmasterformat bearbeiten</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925894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bchlussfoli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936000"/>
            <a:ext cx="5389200" cy="1264276"/>
          </a:xfrm>
        </p:spPr>
        <p:txBody>
          <a:bodyPr/>
          <a:lstStyle>
            <a:lvl1pPr>
              <a:lnSpc>
                <a:spcPct val="11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780000"/>
            <a:ext cx="3423600" cy="963216"/>
          </a:xfrm>
        </p:spPr>
        <p:txBody>
          <a:bodyPr anchor="b" anchorCtr="0"/>
          <a:lstStyle>
            <a:lvl1pPr marL="0" indent="0">
              <a:lnSpc>
                <a:spcPts val="1800"/>
              </a:lnSpc>
              <a:spcAft>
                <a:spcPts val="0"/>
              </a:spcAft>
              <a:buNone/>
              <a:defRPr sz="1400"/>
            </a:lvl1pPr>
          </a:lstStyle>
          <a:p>
            <a:pPr lvl="0"/>
            <a:r>
              <a:rPr lang="de-DE" dirty="0"/>
              <a:t>Textmasterformat bearbeiten</a:t>
            </a:r>
          </a:p>
        </p:txBody>
      </p:sp>
    </p:spTree>
    <p:extLst>
      <p:ext uri="{BB962C8B-B14F-4D97-AF65-F5344CB8AC3E}">
        <p14:creationId xmlns:p14="http://schemas.microsoft.com/office/powerpoint/2010/main" val="1061740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mit-Hintergrund">
    <p:spTree>
      <p:nvGrpSpPr>
        <p:cNvPr id="1" name=""/>
        <p:cNvGrpSpPr/>
        <p:nvPr/>
      </p:nvGrpSpPr>
      <p:grpSpPr>
        <a:xfrm>
          <a:off x="0" y="0"/>
          <a:ext cx="0" cy="0"/>
          <a:chOff x="0" y="0"/>
          <a:chExt cx="0" cy="0"/>
        </a:xfrm>
      </p:grpSpPr>
      <p:sp>
        <p:nvSpPr>
          <p:cNvPr id="6" name="Rechteck 5"/>
          <p:cNvSpPr/>
          <p:nvPr userDrawn="1"/>
        </p:nvSpPr>
        <p:spPr>
          <a:xfrm>
            <a:off x="-1" y="874800"/>
            <a:ext cx="9144001" cy="4268700"/>
          </a:xfrm>
          <a:prstGeom prst="rect">
            <a:avLst/>
          </a:prstGeom>
          <a:solidFill>
            <a:srgbClr val="EBF0F4"/>
          </a:solidFill>
          <a:ln>
            <a:solidFill>
              <a:srgbClr val="EBF0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2" name="Titel 1"/>
          <p:cNvSpPr>
            <a:spLocks noGrp="1"/>
          </p:cNvSpPr>
          <p:nvPr>
            <p:ph type="ctrTitle" hasCustomPrompt="1"/>
          </p:nvPr>
        </p:nvSpPr>
        <p:spPr>
          <a:xfrm>
            <a:off x="539999" y="12319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2250218"/>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dirty="0"/>
              <a:t>Textmasterformat bearbeiten</a:t>
            </a:r>
          </a:p>
        </p:txBody>
      </p:sp>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 y="205200"/>
            <a:ext cx="2160000" cy="238319"/>
          </a:xfrm>
          <a:prstGeom prst="rect">
            <a:avLst/>
          </a:prstGeom>
        </p:spPr>
      </p:pic>
      <p:sp>
        <p:nvSpPr>
          <p:cNvPr id="13" name="Textfeld 12"/>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ressort.gv.at</a:t>
            </a:r>
          </a:p>
        </p:txBody>
      </p:sp>
    </p:spTree>
    <p:extLst>
      <p:ext uri="{BB962C8B-B14F-4D97-AF65-F5344CB8AC3E}">
        <p14:creationId xmlns:p14="http://schemas.microsoft.com/office/powerpoint/2010/main" val="5295528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folie-ohne-Hintergrund">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40000" y="8748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1890000"/>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dirty="0"/>
              <a:t>Textmasterformat bearbeiten</a:t>
            </a:r>
          </a:p>
        </p:txBody>
      </p:sp>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 y="205200"/>
            <a:ext cx="2160000" cy="238319"/>
          </a:xfrm>
          <a:prstGeom prst="rect">
            <a:avLst/>
          </a:prstGeom>
        </p:spPr>
      </p:pic>
      <p:sp>
        <p:nvSpPr>
          <p:cNvPr id="13" name="Textfeld 12"/>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ressort.gv.at</a:t>
            </a:r>
          </a:p>
        </p:txBody>
      </p:sp>
    </p:spTree>
    <p:extLst>
      <p:ext uri="{BB962C8B-B14F-4D97-AF65-F5344CB8AC3E}">
        <p14:creationId xmlns:p14="http://schemas.microsoft.com/office/powerpoint/2010/main" val="1581290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halt-Text-Standar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7978776"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7837718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halt-Text-2-nebeneinder">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4706125" y="1295999"/>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8223169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nhalt-Text-und-Marginal-rechts">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5990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6790526" y="1295999"/>
            <a:ext cx="1728000" cy="3380775"/>
          </a:xfrm>
        </p:spPr>
        <p:txBody>
          <a:bodyPr/>
          <a:lstStyle>
            <a:lvl1pPr marL="0" indent="0">
              <a:lnSpc>
                <a:spcPct val="110000"/>
              </a:lnSpc>
              <a:spcAft>
                <a:spcPts val="1200"/>
              </a:spcAft>
              <a:buNone/>
              <a:defRPr sz="1400"/>
            </a:lvl1pPr>
            <a:lvl2pPr indent="-252000">
              <a:lnSpc>
                <a:spcPts val="2400"/>
              </a:lnSpc>
              <a:spcAft>
                <a:spcPts val="1200"/>
              </a:spcAft>
              <a:defRPr/>
            </a:lvl2pPr>
            <a:lvl3pPr marL="755650" indent="-250825">
              <a:lnSpc>
                <a:spcPts val="2400"/>
              </a:lnSpc>
              <a:spcAft>
                <a:spcPts val="1200"/>
              </a:spcAft>
              <a:defRPr/>
            </a:lvl3pPr>
            <a:lvl4pPr marL="1044000" indent="-252000">
              <a:lnSpc>
                <a:spcPts val="2400"/>
              </a:lnSpc>
              <a:spcBef>
                <a:spcPts val="0"/>
              </a:spcBef>
              <a:spcAft>
                <a:spcPts val="1200"/>
              </a:spcAft>
              <a:buClrTx/>
              <a:defRPr/>
            </a:lvl4pPr>
            <a:lvl5pPr marL="1296000" indent="-252000">
              <a:lnSpc>
                <a:spcPts val="2400"/>
              </a:lnSpc>
              <a:spcBef>
                <a:spcPts val="0"/>
              </a:spcBef>
              <a:spcAft>
                <a:spcPts val="1200"/>
              </a:spcAft>
              <a:buFont typeface="Arial" panose="020B0604020202020204" pitchFamily="34" charset="0"/>
              <a:buChar char="•"/>
              <a:defRPr/>
            </a:lvl5pPr>
          </a:lstStyle>
          <a:p>
            <a:pPr lvl="0"/>
            <a:r>
              <a:rPr lang="de-AT" dirty="0"/>
              <a:t>Text in Marginalspalte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9678077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nhalt-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843870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Inhalt-Bild-u-Fototex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6" name="Textplatzhalter 5"/>
          <p:cNvSpPr>
            <a:spLocks noGrp="1"/>
          </p:cNvSpPr>
          <p:nvPr>
            <p:ph type="body" sz="quarter" idx="14" hasCustomPrompt="1"/>
          </p:nvPr>
        </p:nvSpPr>
        <p:spPr>
          <a:xfrm>
            <a:off x="5305425" y="4314825"/>
            <a:ext cx="3213100" cy="307975"/>
          </a:xfrm>
          <a:solidFill>
            <a:schemeClr val="bg2"/>
          </a:solidFill>
        </p:spPr>
        <p:txBody>
          <a:bodyPr lIns="108000" rIns="108000" bIns="72000"/>
          <a:lstStyle>
            <a:lvl1pPr marL="0" indent="0">
              <a:buNone/>
              <a:defRPr sz="1400"/>
            </a:lvl1pPr>
          </a:lstStyle>
          <a:p>
            <a:pPr lvl="0"/>
            <a:r>
              <a:rPr lang="de-AT" dirty="0" err="1"/>
              <a:t>Fototext</a:t>
            </a:r>
            <a:endParaRPr lang="de-AT" dirty="0"/>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94111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Text-2-nebeneinder">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4706125" y="1295999"/>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5" name="Foliennummernplatzhalter 3">
            <a:extLst>
              <a:ext uri="{FF2B5EF4-FFF2-40B4-BE49-F238E27FC236}">
                <a16:creationId xmlns:a16="http://schemas.microsoft.com/office/drawing/2014/main" id="{16353ACB-228F-2EF7-10F0-679B51BA656D}"/>
              </a:ext>
            </a:extLst>
          </p:cNvPr>
          <p:cNvSpPr txBox="1">
            <a:spLocks/>
          </p:cNvSpPr>
          <p:nvPr userDrawn="1"/>
        </p:nvSpPr>
        <p:spPr>
          <a:xfrm>
            <a:off x="7809103" y="4788000"/>
            <a:ext cx="960324" cy="200025"/>
          </a:xfrm>
          <a:prstGeom prst="rect">
            <a:avLst/>
          </a:prstGeom>
        </p:spPr>
        <p:txBody>
          <a:bodyPr vert="horz" lIns="0" tIns="0" rIns="0" bIns="0" rtlCol="0" anchor="ctr"/>
          <a:lstStyle>
            <a:defPPr>
              <a:defRPr lang="de-DE"/>
            </a:defPPr>
            <a:lvl1pPr marL="0" algn="r" defTabSz="914400" rtl="0" eaLnBrk="1" latinLnBrk="0" hangingPunct="1">
              <a:defRPr sz="1000" kern="1200">
                <a:solidFill>
                  <a:schemeClr val="tx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044339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nhalt-Bild-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5" name="Bildplatzhalter 6"/>
          <p:cNvSpPr>
            <a:spLocks noGrp="1"/>
          </p:cNvSpPr>
          <p:nvPr>
            <p:ph type="pic" sz="quarter" idx="13"/>
          </p:nvPr>
        </p:nvSpPr>
        <p:spPr>
          <a:xfrm>
            <a:off x="539750" y="1295998"/>
            <a:ext cx="3813175" cy="3326402"/>
          </a:xfrm>
        </p:spPr>
        <p:txBody>
          <a:bodyPr/>
          <a:lstStyle/>
          <a:p>
            <a:r>
              <a:rPr lang="de-DE" dirty="0"/>
              <a:t>Bild durch Klicken auf Symbol hinzufügen</a:t>
            </a:r>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208351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Inhalt-Bild-u-Fototext-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5" name="Bildplatzhalter 6"/>
          <p:cNvSpPr>
            <a:spLocks noGrp="1"/>
          </p:cNvSpPr>
          <p:nvPr>
            <p:ph type="pic" sz="quarter" idx="13"/>
          </p:nvPr>
        </p:nvSpPr>
        <p:spPr>
          <a:xfrm>
            <a:off x="5397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539750" y="4347074"/>
            <a:ext cx="3813175" cy="275725"/>
          </a:xfrm>
        </p:spPr>
        <p:txBody>
          <a:bodyPr/>
          <a:lstStyle>
            <a:lvl1pPr marL="0" indent="0">
              <a:buNone/>
              <a:defRPr sz="1200" baseline="0"/>
            </a:lvl1pPr>
          </a:lstStyle>
          <a:p>
            <a:pPr lvl="0"/>
            <a:r>
              <a:rPr lang="de-AT" sz="1400" dirty="0"/>
              <a:t>Foto: XY</a:t>
            </a:r>
            <a:endParaRPr lang="de-AT" dirty="0"/>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5310398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Text-links-Bild-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326402"/>
          </a:xfrm>
        </p:spPr>
        <p:txBody>
          <a:bodyPr/>
          <a:lstStyle/>
          <a:p>
            <a:r>
              <a:rPr lang="de-DE" dirty="0"/>
              <a:t>Bild durch Klicken auf Symbol hinzufügen</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9322716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Inhalt-Text-links-Bild-u-Foto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4705351" y="4347074"/>
            <a:ext cx="3813175" cy="275725"/>
          </a:xfrm>
        </p:spPr>
        <p:txBody>
          <a:bodyPr/>
          <a:lstStyle>
            <a:lvl1pPr marL="0" indent="0">
              <a:buNone/>
              <a:defRPr sz="1200" baseline="0"/>
            </a:lvl1pPr>
          </a:lstStyle>
          <a:p>
            <a:pPr lvl="0"/>
            <a:r>
              <a:rPr lang="de-AT" sz="1400" dirty="0"/>
              <a:t>Foto: XY</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0396233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halt-beliebig_Marginalspalte-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9" name="Inhaltsplatzhalter 8"/>
          <p:cNvSpPr>
            <a:spLocks noGrp="1"/>
          </p:cNvSpPr>
          <p:nvPr>
            <p:ph sz="quarter" idx="13"/>
          </p:nvPr>
        </p:nvSpPr>
        <p:spPr>
          <a:xfrm>
            <a:off x="539751" y="1295999"/>
            <a:ext cx="5990589" cy="3326400"/>
          </a:xfrm>
        </p:spPr>
        <p:txBody>
          <a:bodyPr/>
          <a:lstStyle/>
          <a:p>
            <a:pPr lvl="0"/>
            <a:r>
              <a:rPr lang="de-DE" dirty="0"/>
              <a:t>Formatvorlagen des Textmasters bearbeiten</a:t>
            </a:r>
          </a:p>
          <a:p>
            <a:pPr lvl="1"/>
            <a:r>
              <a:rPr lang="de-DE" dirty="0"/>
              <a:t>Zweite Ebene</a:t>
            </a:r>
          </a:p>
          <a:p>
            <a:pPr lvl="2"/>
            <a:r>
              <a:rPr lang="de-DE" dirty="0"/>
              <a:t>Dritte Ebene</a:t>
            </a:r>
          </a:p>
        </p:txBody>
      </p:sp>
      <p:sp>
        <p:nvSpPr>
          <p:cNvPr id="6" name="Textplatzhalter 5"/>
          <p:cNvSpPr>
            <a:spLocks noGrp="1"/>
          </p:cNvSpPr>
          <p:nvPr>
            <p:ph type="body" sz="quarter" idx="14" hasCustomPrompt="1"/>
          </p:nvPr>
        </p:nvSpPr>
        <p:spPr>
          <a:xfrm>
            <a:off x="6789419" y="1295999"/>
            <a:ext cx="1729105" cy="3326400"/>
          </a:xfrm>
        </p:spPr>
        <p:txBody>
          <a:bodyPr/>
          <a:lstStyle>
            <a:lvl1pPr marL="0" indent="0">
              <a:buNone/>
              <a:defRPr sz="1400"/>
            </a:lvl1pPr>
          </a:lstStyle>
          <a:p>
            <a:pPr lvl="0"/>
            <a:r>
              <a:rPr lang="de-AT" dirty="0"/>
              <a:t>Text in Marginalspalte</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6019900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Smartar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dirty="0"/>
              <a:t>Titelmasterformat durch Klicken bearbeiten</a:t>
            </a:r>
          </a:p>
        </p:txBody>
      </p:sp>
      <p:sp>
        <p:nvSpPr>
          <p:cNvPr id="6" name="SmartArt-Platzhalter 5"/>
          <p:cNvSpPr>
            <a:spLocks noGrp="1"/>
          </p:cNvSpPr>
          <p:nvPr>
            <p:ph type="dgm" sz="quarter" idx="14"/>
          </p:nvPr>
        </p:nvSpPr>
        <p:spPr>
          <a:xfrm>
            <a:off x="539750" y="1295999"/>
            <a:ext cx="7978776" cy="3326400"/>
          </a:xfrm>
        </p:spPr>
        <p:txBody>
          <a:bodyPr/>
          <a:lstStyle/>
          <a:p>
            <a:endParaRPr lang="de-AT" dirty="0"/>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158066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beliebi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9" name="Inhaltsplatzhalter 8"/>
          <p:cNvSpPr>
            <a:spLocks noGrp="1"/>
          </p:cNvSpPr>
          <p:nvPr>
            <p:ph sz="quarter" idx="13"/>
          </p:nvPr>
        </p:nvSpPr>
        <p:spPr>
          <a:xfrm>
            <a:off x="539751" y="1296000"/>
            <a:ext cx="7978775" cy="3326400"/>
          </a:xfrm>
        </p:spPr>
        <p:txBody>
          <a:bodyPr/>
          <a:lstStyle/>
          <a:p>
            <a:pPr lvl="0"/>
            <a:r>
              <a:rPr lang="de-DE" dirty="0"/>
              <a:t>Textmasterformat bearbeiten</a:t>
            </a:r>
          </a:p>
          <a:p>
            <a:pPr lvl="1"/>
            <a:r>
              <a:rPr lang="de-DE" dirty="0"/>
              <a:t>Zweite Ebene</a:t>
            </a:r>
          </a:p>
          <a:p>
            <a:pPr lvl="2"/>
            <a:r>
              <a:rPr lang="de-DE" dirty="0"/>
              <a:t>Dritte Ebene</a:t>
            </a:r>
          </a:p>
        </p:txBody>
      </p:sp>
      <p:sp>
        <p:nvSpPr>
          <p:cNvPr id="4" name="Fußzeilenplatzhalter 3"/>
          <p:cNvSpPr>
            <a:spLocks noGrp="1"/>
          </p:cNvSpPr>
          <p:nvPr>
            <p:ph type="ftr" sz="quarter" idx="11"/>
          </p:nvPr>
        </p:nvSpPr>
        <p:spPr/>
        <p:txBody>
          <a:bodyPr/>
          <a:lstStyle/>
          <a:p>
            <a:r>
              <a:rPr lang="de-AT" dirty="0"/>
              <a:t>Folientitel und Datum in Fußzeile einfügen</a:t>
            </a:r>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5560112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e-beliebig-2-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dirty="0"/>
              <a:t>Titelmasterformat durch Klicken bearbeiten</a:t>
            </a:r>
          </a:p>
        </p:txBody>
      </p:sp>
      <p:sp>
        <p:nvSpPr>
          <p:cNvPr id="8" name="Inhaltsplatzhalter 7"/>
          <p:cNvSpPr>
            <a:spLocks noGrp="1"/>
          </p:cNvSpPr>
          <p:nvPr>
            <p:ph sz="quarter" idx="15"/>
          </p:nvPr>
        </p:nvSpPr>
        <p:spPr>
          <a:xfrm>
            <a:off x="540000" y="1295999"/>
            <a:ext cx="3838575" cy="3326400"/>
          </a:xfrm>
        </p:spPr>
        <p:txBody>
          <a:bodyPr/>
          <a:lstStyle/>
          <a:p>
            <a:pPr lvl="0"/>
            <a:r>
              <a:rPr lang="de-DE" dirty="0"/>
              <a:t>Textmasterformat bearbeiten</a:t>
            </a:r>
          </a:p>
          <a:p>
            <a:pPr lvl="1"/>
            <a:r>
              <a:rPr lang="de-DE" dirty="0"/>
              <a:t>Zweite Ebene</a:t>
            </a:r>
          </a:p>
          <a:p>
            <a:pPr lvl="2"/>
            <a:r>
              <a:rPr lang="de-DE" dirty="0"/>
              <a:t>Dritte Ebene</a:t>
            </a:r>
          </a:p>
        </p:txBody>
      </p:sp>
      <p:sp>
        <p:nvSpPr>
          <p:cNvPr id="9" name="Inhaltsplatzhalter 7"/>
          <p:cNvSpPr>
            <a:spLocks noGrp="1"/>
          </p:cNvSpPr>
          <p:nvPr>
            <p:ph sz="quarter" idx="16"/>
          </p:nvPr>
        </p:nvSpPr>
        <p:spPr>
          <a:xfrm>
            <a:off x="4679951" y="1295999"/>
            <a:ext cx="3838575" cy="3326400"/>
          </a:xfrm>
        </p:spPr>
        <p:txBody>
          <a:bodyPr/>
          <a:lstStyle/>
          <a:p>
            <a:pPr lvl="0"/>
            <a:r>
              <a:rPr lang="de-DE" dirty="0"/>
              <a:t>Textmasterformat bearbeiten</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106544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bchlussfoli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936000"/>
            <a:ext cx="5389200" cy="1264276"/>
          </a:xfrm>
        </p:spPr>
        <p:txBody>
          <a:bodyPr/>
          <a:lstStyle>
            <a:lvl1pPr>
              <a:lnSpc>
                <a:spcPct val="11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780000"/>
            <a:ext cx="3423600" cy="963216"/>
          </a:xfrm>
        </p:spPr>
        <p:txBody>
          <a:bodyPr anchor="b" anchorCtr="0"/>
          <a:lstStyle>
            <a:lvl1pPr marL="0" indent="0">
              <a:lnSpc>
                <a:spcPts val="1800"/>
              </a:lnSpc>
              <a:spcAft>
                <a:spcPts val="0"/>
              </a:spcAft>
              <a:buNone/>
              <a:defRPr sz="1400"/>
            </a:lvl1pPr>
          </a:lstStyle>
          <a:p>
            <a:pPr lvl="0"/>
            <a:r>
              <a:rPr lang="de-DE" dirty="0"/>
              <a:t>Textmasterformat bearbeiten</a:t>
            </a:r>
          </a:p>
        </p:txBody>
      </p:sp>
    </p:spTree>
    <p:extLst>
      <p:ext uri="{BB962C8B-B14F-4D97-AF65-F5344CB8AC3E}">
        <p14:creationId xmlns:p14="http://schemas.microsoft.com/office/powerpoint/2010/main" val="150805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Text-und-Marginal-rechts">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dirty="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5990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6790526" y="1295999"/>
            <a:ext cx="1728000" cy="3380775"/>
          </a:xfrm>
        </p:spPr>
        <p:txBody>
          <a:bodyPr/>
          <a:lstStyle>
            <a:lvl1pPr marL="0" indent="0">
              <a:lnSpc>
                <a:spcPct val="110000"/>
              </a:lnSpc>
              <a:spcAft>
                <a:spcPts val="1200"/>
              </a:spcAft>
              <a:buNone/>
              <a:defRPr sz="1400"/>
            </a:lvl1pPr>
            <a:lvl2pPr indent="-252000">
              <a:lnSpc>
                <a:spcPts val="2400"/>
              </a:lnSpc>
              <a:spcAft>
                <a:spcPts val="1200"/>
              </a:spcAft>
              <a:defRPr/>
            </a:lvl2pPr>
            <a:lvl3pPr marL="755650" indent="-250825">
              <a:lnSpc>
                <a:spcPts val="2400"/>
              </a:lnSpc>
              <a:spcAft>
                <a:spcPts val="1200"/>
              </a:spcAft>
              <a:defRPr/>
            </a:lvl3pPr>
            <a:lvl4pPr marL="1044000" indent="-252000">
              <a:lnSpc>
                <a:spcPts val="2400"/>
              </a:lnSpc>
              <a:spcBef>
                <a:spcPts val="0"/>
              </a:spcBef>
              <a:spcAft>
                <a:spcPts val="1200"/>
              </a:spcAft>
              <a:buClrTx/>
              <a:defRPr/>
            </a:lvl4pPr>
            <a:lvl5pPr marL="1296000" indent="-252000">
              <a:lnSpc>
                <a:spcPts val="2400"/>
              </a:lnSpc>
              <a:spcBef>
                <a:spcPts val="0"/>
              </a:spcBef>
              <a:spcAft>
                <a:spcPts val="1200"/>
              </a:spcAft>
              <a:buFont typeface="Arial" panose="020B0604020202020204" pitchFamily="34" charset="0"/>
              <a:buChar char="•"/>
              <a:defRPr/>
            </a:lvl5pPr>
          </a:lstStyle>
          <a:p>
            <a:pPr lvl="0"/>
            <a:r>
              <a:rPr lang="de-AT" dirty="0"/>
              <a:t>Text in Marginalspalte</a:t>
            </a:r>
          </a:p>
        </p:txBody>
      </p:sp>
      <p:sp>
        <p:nvSpPr>
          <p:cNvPr id="5" name="Foliennummernplatzhalter 3">
            <a:extLst>
              <a:ext uri="{FF2B5EF4-FFF2-40B4-BE49-F238E27FC236}">
                <a16:creationId xmlns:a16="http://schemas.microsoft.com/office/drawing/2014/main" id="{9915033C-318B-05D2-E513-41419AB057A2}"/>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257275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a:t>Titelmasterformat durch Klicken bearbeiten</a:t>
            </a:r>
            <a:endParaRPr lang="de-DE" dirty="0"/>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3" name="Foliennummernplatzhalter 3">
            <a:extLst>
              <a:ext uri="{FF2B5EF4-FFF2-40B4-BE49-F238E27FC236}">
                <a16:creationId xmlns:a16="http://schemas.microsoft.com/office/drawing/2014/main" id="{E2E25919-0091-3947-7639-2976B448954E}"/>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764247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Inhalt-Bild-u-Fototex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a:t>Titelmasterformat durch Klicken bearbeiten</a:t>
            </a:r>
            <a:endParaRPr lang="de-DE" dirty="0"/>
          </a:p>
        </p:txBody>
      </p:sp>
      <p:sp>
        <p:nvSpPr>
          <p:cNvPr id="7" name="Bildplatzhalter 6"/>
          <p:cNvSpPr>
            <a:spLocks noGrp="1"/>
          </p:cNvSpPr>
          <p:nvPr>
            <p:ph type="pic" sz="quarter" idx="13"/>
          </p:nvPr>
        </p:nvSpPr>
        <p:spPr>
          <a:xfrm>
            <a:off x="539751" y="1296000"/>
            <a:ext cx="7978775" cy="3326400"/>
          </a:xfrm>
        </p:spPr>
        <p:txBody>
          <a:bodyPr/>
          <a:lstStyle/>
          <a:p>
            <a:r>
              <a:rPr lang="de-DE" dirty="0"/>
              <a:t>Bild durch Klicken auf Symbol hinzufügen</a:t>
            </a:r>
          </a:p>
        </p:txBody>
      </p:sp>
      <p:sp>
        <p:nvSpPr>
          <p:cNvPr id="6" name="Textplatzhalter 5"/>
          <p:cNvSpPr>
            <a:spLocks noGrp="1"/>
          </p:cNvSpPr>
          <p:nvPr>
            <p:ph type="body" sz="quarter" idx="14" hasCustomPrompt="1"/>
          </p:nvPr>
        </p:nvSpPr>
        <p:spPr>
          <a:xfrm>
            <a:off x="5305425" y="4314825"/>
            <a:ext cx="3213100" cy="307975"/>
          </a:xfrm>
          <a:noFill/>
        </p:spPr>
        <p:txBody>
          <a:bodyPr lIns="108000" rIns="108000" bIns="72000"/>
          <a:lstStyle>
            <a:lvl1pPr marL="0" indent="0">
              <a:buNone/>
              <a:defRPr sz="1400"/>
            </a:lvl1pPr>
          </a:lstStyle>
          <a:p>
            <a:pPr lvl="0"/>
            <a:r>
              <a:rPr lang="de-AT" dirty="0" err="1"/>
              <a:t>Fototext</a:t>
            </a:r>
            <a:endParaRPr lang="de-AT" dirty="0"/>
          </a:p>
        </p:txBody>
      </p:sp>
      <p:sp>
        <p:nvSpPr>
          <p:cNvPr id="3" name="Foliennummernplatzhalter 3">
            <a:extLst>
              <a:ext uri="{FF2B5EF4-FFF2-40B4-BE49-F238E27FC236}">
                <a16:creationId xmlns:a16="http://schemas.microsoft.com/office/drawing/2014/main" id="{14BB56B3-81A3-FAD4-B968-0653AA514989}"/>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022000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Bild-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5" name="Bildplatzhalter 6"/>
          <p:cNvSpPr>
            <a:spLocks noGrp="1"/>
          </p:cNvSpPr>
          <p:nvPr>
            <p:ph type="pic" sz="quarter" idx="13"/>
          </p:nvPr>
        </p:nvSpPr>
        <p:spPr>
          <a:xfrm>
            <a:off x="539750" y="1295998"/>
            <a:ext cx="3813175" cy="3326402"/>
          </a:xfrm>
        </p:spPr>
        <p:txBody>
          <a:bodyPr/>
          <a:lstStyle/>
          <a:p>
            <a:r>
              <a:rPr lang="de-DE" dirty="0"/>
              <a:t>Bild durch Klicken auf Symbol hinzufügen</a:t>
            </a:r>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6" name="Foliennummernplatzhalter 3">
            <a:extLst>
              <a:ext uri="{FF2B5EF4-FFF2-40B4-BE49-F238E27FC236}">
                <a16:creationId xmlns:a16="http://schemas.microsoft.com/office/drawing/2014/main" id="{56D7BA8D-3555-8381-A603-47EBBFBB6B78}"/>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5819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nhalt-Bild-u-Fototext-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a:t>Titelmasterformat durch Klicken bearbeiten</a:t>
            </a:r>
            <a:endParaRPr lang="de-DE" dirty="0"/>
          </a:p>
        </p:txBody>
      </p:sp>
      <p:sp>
        <p:nvSpPr>
          <p:cNvPr id="5" name="Bildplatzhalter 6"/>
          <p:cNvSpPr>
            <a:spLocks noGrp="1"/>
          </p:cNvSpPr>
          <p:nvPr>
            <p:ph type="pic" sz="quarter" idx="13"/>
          </p:nvPr>
        </p:nvSpPr>
        <p:spPr>
          <a:xfrm>
            <a:off x="539750" y="1295998"/>
            <a:ext cx="3813175" cy="3051075"/>
          </a:xfrm>
        </p:spPr>
        <p:txBody>
          <a:bodyPr/>
          <a:lstStyle/>
          <a:p>
            <a:r>
              <a:rPr lang="de-DE" dirty="0"/>
              <a:t>Bild durch Klicken auf Symbol hinzufügen</a:t>
            </a:r>
          </a:p>
        </p:txBody>
      </p:sp>
      <p:sp>
        <p:nvSpPr>
          <p:cNvPr id="8" name="Textplatzhalter 7"/>
          <p:cNvSpPr>
            <a:spLocks noGrp="1"/>
          </p:cNvSpPr>
          <p:nvPr>
            <p:ph type="body" sz="quarter" idx="15" hasCustomPrompt="1"/>
          </p:nvPr>
        </p:nvSpPr>
        <p:spPr>
          <a:xfrm>
            <a:off x="539750" y="4347074"/>
            <a:ext cx="3813175" cy="275725"/>
          </a:xfrm>
        </p:spPr>
        <p:txBody>
          <a:bodyPr/>
          <a:lstStyle>
            <a:lvl1pPr marL="0" indent="0">
              <a:buNone/>
              <a:defRPr sz="1200" baseline="0"/>
            </a:lvl1pPr>
          </a:lstStyle>
          <a:p>
            <a:pPr lvl="0"/>
            <a:r>
              <a:rPr lang="de-AT" sz="1400" dirty="0"/>
              <a:t>Foto: XY</a:t>
            </a:r>
            <a:endParaRPr lang="de-AT" dirty="0"/>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6" name="Foliennummernplatzhalter 3">
            <a:extLst>
              <a:ext uri="{FF2B5EF4-FFF2-40B4-BE49-F238E27FC236}">
                <a16:creationId xmlns:a16="http://schemas.microsoft.com/office/drawing/2014/main" id="{561E0048-11BB-4F55-8487-7133731D13E1}"/>
              </a:ext>
            </a:extLst>
          </p:cNvPr>
          <p:cNvSpPr>
            <a:spLocks noGrp="1"/>
          </p:cNvSpPr>
          <p:nvPr>
            <p:ph type="sldNum" sz="quarter" idx="11"/>
          </p:nvPr>
        </p:nvSpPr>
        <p:spPr>
          <a:xfrm>
            <a:off x="7809103" y="4788000"/>
            <a:ext cx="960324"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548318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4.pn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165FC510-AC0B-C66F-FC41-E49D5DFAE1E9}"/>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platzhalter 1"/>
          <p:cNvSpPr>
            <a:spLocks noGrp="1"/>
          </p:cNvSpPr>
          <p:nvPr>
            <p:ph type="title"/>
          </p:nvPr>
        </p:nvSpPr>
        <p:spPr>
          <a:xfrm>
            <a:off x="540001" y="788399"/>
            <a:ext cx="7978525" cy="433425"/>
          </a:xfrm>
          <a:prstGeom prst="rect">
            <a:avLst/>
          </a:prstGeom>
        </p:spPr>
        <p:txBody>
          <a:bodyPr vert="horz" wrap="none" lIns="0" tIns="0" rIns="0" bIns="0" rtlCol="0" anchor="t" anchorCtr="0">
            <a:no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40001" y="1296000"/>
            <a:ext cx="7978525" cy="3327825"/>
          </a:xfrm>
          <a:prstGeom prst="rect">
            <a:avLst/>
          </a:prstGeom>
        </p:spPr>
        <p:txBody>
          <a:bodyPr vert="horz" lIns="0" tIns="0" rIns="0" bIns="0" rtlCol="0">
            <a:noAutofit/>
          </a:body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9" name="Fußzeilenplatzhalter 12"/>
          <p:cNvSpPr>
            <a:spLocks noGrp="1"/>
          </p:cNvSpPr>
          <p:nvPr>
            <p:ph type="ftr" sz="quarter" idx="3"/>
          </p:nvPr>
        </p:nvSpPr>
        <p:spPr>
          <a:xfrm>
            <a:off x="540000" y="4788000"/>
            <a:ext cx="6875916" cy="200025"/>
          </a:xfrm>
          <a:prstGeom prst="rect">
            <a:avLst/>
          </a:prstGeom>
        </p:spPr>
        <p:txBody>
          <a:bodyPr vert="horz" lIns="0" tIns="0" rIns="0" bIns="0" rtlCol="0" anchor="ctr"/>
          <a:lstStyle>
            <a:lvl1pPr algn="l">
              <a:defRPr sz="1000">
                <a:solidFill>
                  <a:schemeClr val="tx1"/>
                </a:solidFill>
                <a:latin typeface="Calibri" panose="020F0502020204030204" pitchFamily="34" charset="0"/>
                <a:cs typeface="Calibri" panose="020F0502020204030204" pitchFamily="34" charset="0"/>
              </a:defRPr>
            </a:lvl1pPr>
          </a:lstStyle>
          <a:p>
            <a:r>
              <a:rPr lang="de-AT" dirty="0"/>
              <a:t>Folientitel und Datum in Fußzeile einfügen</a:t>
            </a:r>
          </a:p>
        </p:txBody>
      </p:sp>
      <p:sp>
        <p:nvSpPr>
          <p:cNvPr id="20" name="Foliennummernplatzhalter 13"/>
          <p:cNvSpPr>
            <a:spLocks noGrp="1"/>
          </p:cNvSpPr>
          <p:nvPr>
            <p:ph type="sldNum" sz="quarter" idx="4"/>
          </p:nvPr>
        </p:nvSpPr>
        <p:spPr>
          <a:xfrm>
            <a:off x="7558201" y="4788000"/>
            <a:ext cx="960324" cy="200025"/>
          </a:xfrm>
          <a:prstGeom prst="rect">
            <a:avLst/>
          </a:prstGeom>
        </p:spPr>
        <p:txBody>
          <a:bodyPr vert="horz" lIns="0" tIns="0" rIns="0" bIns="0" rtlCol="0" anchor="ctr"/>
          <a:lstStyle>
            <a:lvl1pPr algn="r">
              <a:defRPr sz="10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59501500"/>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42" r:id="rId4"/>
    <p:sldLayoutId id="2147483843" r:id="rId5"/>
    <p:sldLayoutId id="2147483834" r:id="rId6"/>
    <p:sldLayoutId id="2147483847" r:id="rId7"/>
    <p:sldLayoutId id="2147483835" r:id="rId8"/>
    <p:sldLayoutId id="2147483845" r:id="rId9"/>
    <p:sldLayoutId id="2147483844" r:id="rId10"/>
    <p:sldLayoutId id="2147483846" r:id="rId11"/>
    <p:sldLayoutId id="2147483833" r:id="rId12"/>
    <p:sldLayoutId id="2147483840" r:id="rId13"/>
    <p:sldLayoutId id="2147483837" r:id="rId14"/>
    <p:sldLayoutId id="2147483836" r:id="rId15"/>
    <p:sldLayoutId id="2147483838" r:id="rId16"/>
  </p:sldLayoutIdLst>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ct val="110000"/>
        </a:lnSpc>
        <a:spcBef>
          <a:spcPts val="0"/>
        </a:spcBef>
        <a:spcAft>
          <a:spcPts val="1200"/>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ct val="110000"/>
        </a:lnSpc>
        <a:spcBef>
          <a:spcPts val="0"/>
        </a:spcBef>
        <a:spcAft>
          <a:spcPts val="1200"/>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ct val="110000"/>
        </a:lnSpc>
        <a:spcBef>
          <a:spcPts val="0"/>
        </a:spcBef>
        <a:spcAft>
          <a:spcPts val="1200"/>
        </a:spcAft>
        <a:buClrTx/>
        <a:buFont typeface="Arial" pitchFamily="34" charset="0"/>
        <a:buChar char="•"/>
        <a:defRPr sz="1800" kern="1200" baseline="0">
          <a:solidFill>
            <a:schemeClr val="bg1">
              <a:lumMod val="10000"/>
            </a:schemeClr>
          </a:solidFill>
          <a:latin typeface="Calibri" panose="020F0502020204030204" pitchFamily="34" charset="0"/>
          <a:ea typeface="+mn-ea"/>
          <a:cs typeface="Calibri" panose="020F0502020204030204" pitchFamily="34" charset="0"/>
        </a:defRPr>
      </a:lvl3pPr>
      <a:lvl4pPr marL="1008000" indent="-252000" algn="l" defTabSz="914400" rtl="0" eaLnBrk="1" latinLnBrk="0" hangingPunct="1">
        <a:lnSpc>
          <a:spcPct val="110000"/>
        </a:lnSpc>
        <a:spcBef>
          <a:spcPts val="0"/>
        </a:spcBef>
        <a:spcAft>
          <a:spcPts val="1200"/>
        </a:spcAft>
        <a:buClr>
          <a:schemeClr val="tx2"/>
        </a:buClr>
        <a:buFont typeface="Arial" pitchFamily="34" charset="0"/>
        <a:buChar char="–"/>
        <a:defRPr sz="1800" kern="1200" baseline="0">
          <a:solidFill>
            <a:schemeClr val="bg1">
              <a:lumMod val="10000"/>
            </a:schemeClr>
          </a:solidFill>
          <a:latin typeface="+mn-lt"/>
          <a:ea typeface="+mn-ea"/>
          <a:cs typeface="+mn-cs"/>
        </a:defRPr>
      </a:lvl4pPr>
      <a:lvl5pPr marL="1260000" indent="-252000" algn="l" defTabSz="914400" rtl="0" eaLnBrk="1" latinLnBrk="0" hangingPunct="1">
        <a:lnSpc>
          <a:spcPct val="110000"/>
        </a:lnSpc>
        <a:spcBef>
          <a:spcPts val="0"/>
        </a:spcBef>
        <a:spcAft>
          <a:spcPts val="1200"/>
        </a:spcAft>
        <a:buClr>
          <a:schemeClr val="tx2"/>
        </a:buClr>
        <a:buFont typeface="Arial" panose="020B0604020202020204" pitchFamily="34" charset="0"/>
        <a:buChar char="•"/>
        <a:defRPr sz="1800" kern="1200" baseline="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40001" y="788399"/>
            <a:ext cx="7978525" cy="433425"/>
          </a:xfrm>
          <a:prstGeom prst="rect">
            <a:avLst/>
          </a:prstGeom>
        </p:spPr>
        <p:txBody>
          <a:bodyPr vert="horz" wrap="none" lIns="0" tIns="0" rIns="0" bIns="0" rtlCol="0" anchor="t" anchorCtr="0">
            <a:no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40001" y="1296000"/>
            <a:ext cx="7978525" cy="3327825"/>
          </a:xfrm>
          <a:prstGeom prst="rect">
            <a:avLst/>
          </a:prstGeom>
        </p:spPr>
        <p:txBody>
          <a:bodyPr vert="horz" lIns="0" tIns="0" rIns="0" bIns="0" rtlCol="0">
            <a:noAutofit/>
          </a:body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9" name="Fußzeilenplatzhalter 12"/>
          <p:cNvSpPr>
            <a:spLocks noGrp="1"/>
          </p:cNvSpPr>
          <p:nvPr>
            <p:ph type="ftr" sz="quarter" idx="3"/>
          </p:nvPr>
        </p:nvSpPr>
        <p:spPr>
          <a:xfrm>
            <a:off x="540000" y="4788000"/>
            <a:ext cx="6875916" cy="200025"/>
          </a:xfrm>
          <a:prstGeom prst="rect">
            <a:avLst/>
          </a:prstGeom>
        </p:spPr>
        <p:txBody>
          <a:bodyPr vert="horz" lIns="0" tIns="0" rIns="0" bIns="0" rtlCol="0" anchor="ctr"/>
          <a:lstStyle>
            <a:lvl1pPr algn="l">
              <a:defRPr sz="1000">
                <a:solidFill>
                  <a:schemeClr val="tx1"/>
                </a:solidFill>
                <a:latin typeface="Calibri" panose="020F0502020204030204" pitchFamily="34" charset="0"/>
                <a:cs typeface="Calibri" panose="020F0502020204030204" pitchFamily="34" charset="0"/>
              </a:defRPr>
            </a:lvl1pPr>
          </a:lstStyle>
          <a:p>
            <a:r>
              <a:rPr lang="de-AT" dirty="0"/>
              <a:t>Folientitel und Datum in Fußzeile einfügen</a:t>
            </a:r>
          </a:p>
        </p:txBody>
      </p:sp>
      <p:sp>
        <p:nvSpPr>
          <p:cNvPr id="20" name="Foliennummernplatzhalter 13"/>
          <p:cNvSpPr>
            <a:spLocks noGrp="1"/>
          </p:cNvSpPr>
          <p:nvPr>
            <p:ph type="sldNum" sz="quarter" idx="4"/>
          </p:nvPr>
        </p:nvSpPr>
        <p:spPr>
          <a:xfrm>
            <a:off x="7558201" y="4788000"/>
            <a:ext cx="960324" cy="200025"/>
          </a:xfrm>
          <a:prstGeom prst="rect">
            <a:avLst/>
          </a:prstGeom>
        </p:spPr>
        <p:txBody>
          <a:bodyPr vert="horz" lIns="0" tIns="0" rIns="0" bIns="0" rtlCol="0" anchor="ctr"/>
          <a:lstStyle>
            <a:lvl1pPr algn="r">
              <a:defRPr sz="10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‹Nr.›</a:t>
            </a:fld>
            <a:endParaRPr lang="de-AT" dirty="0"/>
          </a:p>
        </p:txBody>
      </p:sp>
      <p:sp>
        <p:nvSpPr>
          <p:cNvPr id="11" name="Textfeld 10"/>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ressort.gv.at</a:t>
            </a:r>
          </a:p>
        </p:txBody>
      </p:sp>
      <p:pic>
        <p:nvPicPr>
          <p:cNvPr id="8" name="Grafik 7"/>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6400" y="205200"/>
            <a:ext cx="1800000" cy="397198"/>
          </a:xfrm>
          <a:prstGeom prst="rect">
            <a:avLst/>
          </a:prstGeom>
        </p:spPr>
      </p:pic>
    </p:spTree>
    <p:extLst>
      <p:ext uri="{BB962C8B-B14F-4D97-AF65-F5344CB8AC3E}">
        <p14:creationId xmlns:p14="http://schemas.microsoft.com/office/powerpoint/2010/main" val="247720508"/>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Lst>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ct val="110000"/>
        </a:lnSpc>
        <a:spcBef>
          <a:spcPts val="0"/>
        </a:spcBef>
        <a:spcAft>
          <a:spcPts val="1200"/>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ct val="110000"/>
        </a:lnSpc>
        <a:spcBef>
          <a:spcPts val="0"/>
        </a:spcBef>
        <a:spcAft>
          <a:spcPts val="1200"/>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ct val="110000"/>
        </a:lnSpc>
        <a:spcBef>
          <a:spcPts val="0"/>
        </a:spcBef>
        <a:spcAft>
          <a:spcPts val="1200"/>
        </a:spcAft>
        <a:buClrTx/>
        <a:buFont typeface="Arial" pitchFamily="34" charset="0"/>
        <a:buChar char="•"/>
        <a:defRPr sz="1800" kern="1200" baseline="0">
          <a:solidFill>
            <a:schemeClr val="bg1">
              <a:lumMod val="10000"/>
            </a:schemeClr>
          </a:solidFill>
          <a:latin typeface="Calibri" panose="020F0502020204030204" pitchFamily="34" charset="0"/>
          <a:ea typeface="+mn-ea"/>
          <a:cs typeface="Calibri" panose="020F0502020204030204" pitchFamily="34" charset="0"/>
        </a:defRPr>
      </a:lvl3pPr>
      <a:lvl4pPr marL="1008000" indent="-252000" algn="l" defTabSz="914400" rtl="0" eaLnBrk="1" latinLnBrk="0" hangingPunct="1">
        <a:lnSpc>
          <a:spcPct val="110000"/>
        </a:lnSpc>
        <a:spcBef>
          <a:spcPts val="0"/>
        </a:spcBef>
        <a:spcAft>
          <a:spcPts val="1200"/>
        </a:spcAft>
        <a:buClr>
          <a:schemeClr val="tx2"/>
        </a:buClr>
        <a:buFont typeface="Arial" pitchFamily="34" charset="0"/>
        <a:buChar char="–"/>
        <a:defRPr sz="1800" kern="1200" baseline="0">
          <a:solidFill>
            <a:schemeClr val="bg1">
              <a:lumMod val="10000"/>
            </a:schemeClr>
          </a:solidFill>
          <a:latin typeface="+mn-lt"/>
          <a:ea typeface="+mn-ea"/>
          <a:cs typeface="+mn-cs"/>
        </a:defRPr>
      </a:lvl4pPr>
      <a:lvl5pPr marL="1260000" indent="-252000" algn="l" defTabSz="914400" rtl="0" eaLnBrk="1" latinLnBrk="0" hangingPunct="1">
        <a:lnSpc>
          <a:spcPct val="110000"/>
        </a:lnSpc>
        <a:spcBef>
          <a:spcPts val="0"/>
        </a:spcBef>
        <a:spcAft>
          <a:spcPts val="1200"/>
        </a:spcAft>
        <a:buClr>
          <a:schemeClr val="tx2"/>
        </a:buClr>
        <a:buFont typeface="Arial" panose="020B0604020202020204" pitchFamily="34" charset="0"/>
        <a:buChar char="•"/>
        <a:defRPr sz="1800" kern="1200" baseline="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40001" y="788399"/>
            <a:ext cx="7978525" cy="433425"/>
          </a:xfrm>
          <a:prstGeom prst="rect">
            <a:avLst/>
          </a:prstGeom>
        </p:spPr>
        <p:txBody>
          <a:bodyPr vert="horz" wrap="none" lIns="0" tIns="0" rIns="0" bIns="0" rtlCol="0" anchor="t" anchorCtr="0">
            <a:no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40001" y="1296000"/>
            <a:ext cx="7978525" cy="3327825"/>
          </a:xfrm>
          <a:prstGeom prst="rect">
            <a:avLst/>
          </a:prstGeom>
        </p:spPr>
        <p:txBody>
          <a:bodyPr vert="horz" lIns="0" tIns="0" rIns="0" bIns="0" rtlCol="0">
            <a:noAutofit/>
          </a:body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9" name="Fußzeilenplatzhalter 12"/>
          <p:cNvSpPr>
            <a:spLocks noGrp="1"/>
          </p:cNvSpPr>
          <p:nvPr>
            <p:ph type="ftr" sz="quarter" idx="3"/>
          </p:nvPr>
        </p:nvSpPr>
        <p:spPr>
          <a:xfrm>
            <a:off x="540000" y="4788000"/>
            <a:ext cx="6875916" cy="200025"/>
          </a:xfrm>
          <a:prstGeom prst="rect">
            <a:avLst/>
          </a:prstGeom>
        </p:spPr>
        <p:txBody>
          <a:bodyPr vert="horz" lIns="0" tIns="0" rIns="0" bIns="0" rtlCol="0" anchor="ctr"/>
          <a:lstStyle>
            <a:lvl1pPr algn="l">
              <a:defRPr sz="1000">
                <a:solidFill>
                  <a:schemeClr val="tx1"/>
                </a:solidFill>
                <a:latin typeface="Calibri" panose="020F0502020204030204" pitchFamily="34" charset="0"/>
                <a:cs typeface="Calibri" panose="020F0502020204030204" pitchFamily="34" charset="0"/>
              </a:defRPr>
            </a:lvl1pPr>
          </a:lstStyle>
          <a:p>
            <a:r>
              <a:rPr lang="de-AT" dirty="0"/>
              <a:t>Folientitel und Datum in Fußzeile einfügen</a:t>
            </a:r>
          </a:p>
        </p:txBody>
      </p:sp>
      <p:sp>
        <p:nvSpPr>
          <p:cNvPr id="20" name="Foliennummernplatzhalter 13"/>
          <p:cNvSpPr>
            <a:spLocks noGrp="1"/>
          </p:cNvSpPr>
          <p:nvPr>
            <p:ph type="sldNum" sz="quarter" idx="4"/>
          </p:nvPr>
        </p:nvSpPr>
        <p:spPr>
          <a:xfrm>
            <a:off x="7558201" y="4788000"/>
            <a:ext cx="960324" cy="200025"/>
          </a:xfrm>
          <a:prstGeom prst="rect">
            <a:avLst/>
          </a:prstGeom>
        </p:spPr>
        <p:txBody>
          <a:bodyPr vert="horz" lIns="0" tIns="0" rIns="0" bIns="0" rtlCol="0" anchor="ctr"/>
          <a:lstStyle>
            <a:lvl1pPr algn="r">
              <a:defRPr sz="10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‹Nr.›</a:t>
            </a:fld>
            <a:endParaRPr lang="de-AT" dirty="0"/>
          </a:p>
        </p:txBody>
      </p:sp>
      <p:sp>
        <p:nvSpPr>
          <p:cNvPr id="11" name="Textfeld 10"/>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ressort.gv.at</a:t>
            </a:r>
          </a:p>
        </p:txBody>
      </p:sp>
      <p:pic>
        <p:nvPicPr>
          <p:cNvPr id="8" name="Grafik 7"/>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6400" y="205200"/>
            <a:ext cx="1800000" cy="397198"/>
          </a:xfrm>
          <a:prstGeom prst="rect">
            <a:avLst/>
          </a:prstGeom>
        </p:spPr>
      </p:pic>
    </p:spTree>
    <p:extLst>
      <p:ext uri="{BB962C8B-B14F-4D97-AF65-F5344CB8AC3E}">
        <p14:creationId xmlns:p14="http://schemas.microsoft.com/office/powerpoint/2010/main" val="4162708547"/>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ct val="110000"/>
        </a:lnSpc>
        <a:spcBef>
          <a:spcPts val="0"/>
        </a:spcBef>
        <a:spcAft>
          <a:spcPts val="1200"/>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ct val="110000"/>
        </a:lnSpc>
        <a:spcBef>
          <a:spcPts val="0"/>
        </a:spcBef>
        <a:spcAft>
          <a:spcPts val="1200"/>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ct val="110000"/>
        </a:lnSpc>
        <a:spcBef>
          <a:spcPts val="0"/>
        </a:spcBef>
        <a:spcAft>
          <a:spcPts val="1200"/>
        </a:spcAft>
        <a:buClrTx/>
        <a:buFont typeface="Arial" pitchFamily="34" charset="0"/>
        <a:buChar char="•"/>
        <a:defRPr sz="1800" kern="1200" baseline="0">
          <a:solidFill>
            <a:schemeClr val="bg1">
              <a:lumMod val="10000"/>
            </a:schemeClr>
          </a:solidFill>
          <a:latin typeface="Calibri" panose="020F0502020204030204" pitchFamily="34" charset="0"/>
          <a:ea typeface="+mn-ea"/>
          <a:cs typeface="Calibri" panose="020F0502020204030204" pitchFamily="34" charset="0"/>
        </a:defRPr>
      </a:lvl3pPr>
      <a:lvl4pPr marL="1008000" indent="-252000" algn="l" defTabSz="914400" rtl="0" eaLnBrk="1" latinLnBrk="0" hangingPunct="1">
        <a:lnSpc>
          <a:spcPct val="110000"/>
        </a:lnSpc>
        <a:spcBef>
          <a:spcPts val="0"/>
        </a:spcBef>
        <a:spcAft>
          <a:spcPts val="1200"/>
        </a:spcAft>
        <a:buClr>
          <a:schemeClr val="tx2"/>
        </a:buClr>
        <a:buFont typeface="Arial" pitchFamily="34" charset="0"/>
        <a:buChar char="–"/>
        <a:defRPr sz="1800" kern="1200" baseline="0">
          <a:solidFill>
            <a:schemeClr val="bg1">
              <a:lumMod val="10000"/>
            </a:schemeClr>
          </a:solidFill>
          <a:latin typeface="+mn-lt"/>
          <a:ea typeface="+mn-ea"/>
          <a:cs typeface="+mn-cs"/>
        </a:defRPr>
      </a:lvl4pPr>
      <a:lvl5pPr marL="1260000" indent="-252000" algn="l" defTabSz="914400" rtl="0" eaLnBrk="1" latinLnBrk="0" hangingPunct="1">
        <a:lnSpc>
          <a:spcPct val="110000"/>
        </a:lnSpc>
        <a:spcBef>
          <a:spcPts val="0"/>
        </a:spcBef>
        <a:spcAft>
          <a:spcPts val="1200"/>
        </a:spcAft>
        <a:buClr>
          <a:schemeClr val="tx2"/>
        </a:buClr>
        <a:buFont typeface="Arial" panose="020B0604020202020204" pitchFamily="34" charset="0"/>
        <a:buChar char="•"/>
        <a:defRPr sz="1800" kern="1200" baseline="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mailto:europakommunikation@bka.gv.at" TargetMode="External"/><Relationship Id="rId2" Type="http://schemas.openxmlformats.org/officeDocument/2006/relationships/hyperlink" Target="https://www.bundeskanzleramt.gv.at/30-jahre-oesterreich-in-der-eu.html" TargetMode="Externa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943FE9F-A1D8-BBD8-1823-7446472D87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94963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6B3B6-F442-1409-8A74-43CA1583BF0B}"/>
            </a:ext>
          </a:extLst>
        </p:cNvPr>
        <p:cNvGrpSpPr/>
        <p:nvPr/>
      </p:nvGrpSpPr>
      <p:grpSpPr>
        <a:xfrm>
          <a:off x="0" y="0"/>
          <a:ext cx="0" cy="0"/>
          <a:chOff x="0" y="0"/>
          <a:chExt cx="0" cy="0"/>
        </a:xfrm>
      </p:grpSpPr>
      <p:pic>
        <p:nvPicPr>
          <p:cNvPr id="10" name="Grafik 9">
            <a:extLst>
              <a:ext uri="{FF2B5EF4-FFF2-40B4-BE49-F238E27FC236}">
                <a16:creationId xmlns:a16="http://schemas.microsoft.com/office/drawing/2014/main" id="{C5E71EC3-90A6-B610-7204-E49BDA29B6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8D62487F-EBDC-F19A-8AB0-51D9BD3A7746}"/>
              </a:ext>
            </a:extLst>
          </p:cNvPr>
          <p:cNvSpPr>
            <a:spLocks noGrp="1"/>
          </p:cNvSpPr>
          <p:nvPr>
            <p:ph type="title"/>
          </p:nvPr>
        </p:nvSpPr>
        <p:spPr/>
        <p:txBody>
          <a:bodyPr/>
          <a:lstStyle/>
          <a:p>
            <a:r>
              <a:rPr lang="de-DE" dirty="0"/>
              <a:t>7. Einheitliche Ladebuchse für Elektrogeräte seit Dezember 2024</a:t>
            </a:r>
          </a:p>
        </p:txBody>
      </p:sp>
      <p:sp>
        <p:nvSpPr>
          <p:cNvPr id="3" name="Textplatzhalter 2">
            <a:extLst>
              <a:ext uri="{FF2B5EF4-FFF2-40B4-BE49-F238E27FC236}">
                <a16:creationId xmlns:a16="http://schemas.microsoft.com/office/drawing/2014/main" id="{F62E76C1-3C58-6808-C15B-B34583E1E8D9}"/>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endParaRPr lang="de-DE" dirty="0">
              <a:ea typeface="Times New Roman" panose="02020603050405020304" pitchFamily="18" charset="0"/>
              <a:cs typeface="Times New Roman" panose="02020603050405020304" pitchFamily="18" charset="0"/>
            </a:endParaRPr>
          </a:p>
          <a:p>
            <a:pPr marL="342900" lvl="0" indent="-342900">
              <a:lnSpc>
                <a:spcPct val="125000"/>
              </a:lnSpc>
              <a:spcAft>
                <a:spcPts val="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Seit Dezember 2024 müssen Handys und viele andere elektronische Geräte in der EU über einen USB-C-Anschluss verfügen. Die einheitliche Ladebuchs für Laptops folgt 2026.</a:t>
            </a:r>
            <a:br>
              <a:rPr lang="de-DE"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Das Ziel? Zeit und Geld sparen und Elektroschrott reduzieren – denn bisher fallen jährlich durch ungenutzte und entsorgte Ladekabel etwa 11.000 Tonnen vermeidbarer Elektroschrott an (Quelle: Europäische Kommission).</a:t>
            </a:r>
            <a:endParaRPr lang="de-AT" dirty="0">
              <a:ea typeface="Times New Roman" panose="02020603050405020304" pitchFamily="18" charset="0"/>
              <a:cs typeface="Times New Roman" panose="02020603050405020304" pitchFamily="18" charset="0"/>
            </a:endParaRPr>
          </a:p>
          <a:p>
            <a:pPr marL="0" indent="0">
              <a:buNone/>
            </a:pPr>
            <a:endParaRPr lang="de-DE" dirty="0"/>
          </a:p>
        </p:txBody>
      </p:sp>
      <p:sp>
        <p:nvSpPr>
          <p:cNvPr id="4" name="Foliennummernplatzhalter 3">
            <a:extLst>
              <a:ext uri="{FF2B5EF4-FFF2-40B4-BE49-F238E27FC236}">
                <a16:creationId xmlns:a16="http://schemas.microsoft.com/office/drawing/2014/main" id="{A22D1939-5BC0-E1A8-064F-FFF83D2E87B0}"/>
              </a:ext>
            </a:extLst>
          </p:cNvPr>
          <p:cNvSpPr>
            <a:spLocks noGrp="1"/>
          </p:cNvSpPr>
          <p:nvPr>
            <p:ph type="sldNum" sz="quarter" idx="11"/>
          </p:nvPr>
        </p:nvSpPr>
        <p:spPr/>
        <p:txBody>
          <a:bodyPr/>
          <a:lstStyle/>
          <a:p>
            <a:fld id="{1206269C-C24E-4E80-9A4B-E7E19BB59A67}" type="slidenum">
              <a:rPr lang="de-AT" smtClean="0"/>
              <a:pPr/>
              <a:t>10</a:t>
            </a:fld>
            <a:endParaRPr lang="de-AT" dirty="0"/>
          </a:p>
        </p:txBody>
      </p:sp>
    </p:spTree>
    <p:extLst>
      <p:ext uri="{BB962C8B-B14F-4D97-AF65-F5344CB8AC3E}">
        <p14:creationId xmlns:p14="http://schemas.microsoft.com/office/powerpoint/2010/main" val="756055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81CFA-9D8D-5506-BF29-DDAB47BA0864}"/>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49D37605-6E35-F33B-0EAD-C193A9E0A6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F578FA0C-51F3-EEE6-AF40-15F91182AB23}"/>
              </a:ext>
            </a:extLst>
          </p:cNvPr>
          <p:cNvSpPr>
            <a:spLocks noGrp="1"/>
          </p:cNvSpPr>
          <p:nvPr>
            <p:ph type="title"/>
          </p:nvPr>
        </p:nvSpPr>
        <p:spPr/>
        <p:txBody>
          <a:bodyPr/>
          <a:lstStyle/>
          <a:p>
            <a:r>
              <a:rPr lang="de-DE" dirty="0"/>
              <a:t>8. Der Europäische Reisepass – einer für alle!</a:t>
            </a:r>
          </a:p>
        </p:txBody>
      </p:sp>
      <p:sp>
        <p:nvSpPr>
          <p:cNvPr id="3" name="Textplatzhalter 2">
            <a:extLst>
              <a:ext uri="{FF2B5EF4-FFF2-40B4-BE49-F238E27FC236}">
                <a16:creationId xmlns:a16="http://schemas.microsoft.com/office/drawing/2014/main" id="{D527ADF3-5B6C-4984-8AE0-DB5AC9E5B88D}"/>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Der Europäische Reisepass ermöglicht visumfreies Reisen innerhalb des Schengenraums und vereinfacht geschäftliche Reisen sowie kulturelle Aufenthalte und fördert den Tourismus.</a:t>
            </a:r>
            <a:br>
              <a:rPr lang="de-DE"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Außerhalb der EU erhalten EU-Bürgerinnen und -Bürger bei Passverlust oder in Notlagen konsularischen Schutz auch durch Botschaften und Konsulate anderer EU-Mitgliedstaaten.</a:t>
            </a:r>
            <a:endParaRPr lang="de-DE" dirty="0"/>
          </a:p>
        </p:txBody>
      </p:sp>
      <p:sp>
        <p:nvSpPr>
          <p:cNvPr id="4" name="Foliennummernplatzhalter 3">
            <a:extLst>
              <a:ext uri="{FF2B5EF4-FFF2-40B4-BE49-F238E27FC236}">
                <a16:creationId xmlns:a16="http://schemas.microsoft.com/office/drawing/2014/main" id="{98A64E99-B7E8-0418-E5C8-BE0C48ADEEE1}"/>
              </a:ext>
            </a:extLst>
          </p:cNvPr>
          <p:cNvSpPr>
            <a:spLocks noGrp="1"/>
          </p:cNvSpPr>
          <p:nvPr>
            <p:ph type="sldNum" sz="quarter" idx="11"/>
          </p:nvPr>
        </p:nvSpPr>
        <p:spPr/>
        <p:txBody>
          <a:bodyPr/>
          <a:lstStyle/>
          <a:p>
            <a:fld id="{1206269C-C24E-4E80-9A4B-E7E19BB59A67}" type="slidenum">
              <a:rPr lang="de-AT" smtClean="0"/>
              <a:pPr/>
              <a:t>11</a:t>
            </a:fld>
            <a:endParaRPr lang="de-AT" dirty="0"/>
          </a:p>
        </p:txBody>
      </p:sp>
    </p:spTree>
    <p:extLst>
      <p:ext uri="{BB962C8B-B14F-4D97-AF65-F5344CB8AC3E}">
        <p14:creationId xmlns:p14="http://schemas.microsoft.com/office/powerpoint/2010/main" val="1463786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AEEEC-8E6B-745E-2E79-8C0C37F63595}"/>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3A0DA682-2127-507A-8F80-37C55378DF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819B9934-AC68-30FF-DEFA-3DA2F2BF9DEF}"/>
              </a:ext>
            </a:extLst>
          </p:cNvPr>
          <p:cNvSpPr>
            <a:spLocks noGrp="1"/>
          </p:cNvSpPr>
          <p:nvPr>
            <p:ph type="title"/>
          </p:nvPr>
        </p:nvSpPr>
        <p:spPr/>
        <p:txBody>
          <a:bodyPr/>
          <a:lstStyle/>
          <a:p>
            <a:r>
              <a:rPr lang="de-DE" dirty="0"/>
              <a:t>9. Mit </a:t>
            </a:r>
            <a:r>
              <a:rPr lang="de-DE" dirty="0" smtClean="0"/>
              <a:t>„Erasmus+“ </a:t>
            </a:r>
            <a:r>
              <a:rPr lang="de-DE" dirty="0"/>
              <a:t>Europa entdecken</a:t>
            </a:r>
          </a:p>
        </p:txBody>
      </p:sp>
      <p:sp>
        <p:nvSpPr>
          <p:cNvPr id="3" name="Textplatzhalter 2">
            <a:extLst>
              <a:ext uri="{FF2B5EF4-FFF2-40B4-BE49-F238E27FC236}">
                <a16:creationId xmlns:a16="http://schemas.microsoft.com/office/drawing/2014/main" id="{42C748EA-6A93-8AF3-1EA4-71A501DF4614}"/>
              </a:ext>
            </a:extLst>
          </p:cNvPr>
          <p:cNvSpPr>
            <a:spLocks noGrp="1"/>
          </p:cNvSpPr>
          <p:nvPr>
            <p:ph type="body" sz="quarter" idx="12"/>
          </p:nvPr>
        </p:nvSpPr>
        <p:spPr>
          <a:xfrm>
            <a:off x="539749" y="1418672"/>
            <a:ext cx="4706899" cy="3569353"/>
          </a:xfrm>
        </p:spPr>
        <p:txBody>
          <a:bodyPr/>
          <a:lstStyle/>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Seit 1987 haben über 16 Millionen Europäerinnen und Europäer, darunter bereits mehr als 400.000 aus Österreich, dank „Erasmus+“ in einem anderen Land gelernt, studiert, Praktika absolviert oder gearbeitet (</a:t>
            </a:r>
            <a:r>
              <a:rPr lang="de-DE" dirty="0" smtClean="0">
                <a:ea typeface="Times New Roman" panose="02020603050405020304" pitchFamily="18" charset="0"/>
                <a:cs typeface="Times New Roman" panose="02020603050405020304" pitchFamily="18" charset="0"/>
              </a:rPr>
              <a:t>Quellen: </a:t>
            </a:r>
            <a:r>
              <a:rPr lang="de-DE" dirty="0">
                <a:ea typeface="Times New Roman" panose="02020603050405020304" pitchFamily="18" charset="0"/>
                <a:cs typeface="Times New Roman" panose="02020603050405020304" pitchFamily="18" charset="0"/>
              </a:rPr>
              <a:t>Europäische </a:t>
            </a:r>
            <a:r>
              <a:rPr lang="de-DE" dirty="0" smtClean="0">
                <a:ea typeface="Times New Roman" panose="02020603050405020304" pitchFamily="18" charset="0"/>
                <a:cs typeface="Times New Roman" panose="02020603050405020304" pitchFamily="18" charset="0"/>
              </a:rPr>
              <a:t>Kommission/OeAD</a:t>
            </a:r>
            <a:r>
              <a:rPr lang="de-DE" dirty="0">
                <a:ea typeface="Times New Roman" panose="02020603050405020304" pitchFamily="18" charset="0"/>
                <a:cs typeface="Times New Roman" panose="02020603050405020304" pitchFamily="18" charset="0"/>
              </a:rPr>
              <a:t>).</a:t>
            </a: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Das Mobilitätsprogramm „Erasmus+“ fördert Bildung, Jugend und Sport in </a:t>
            </a:r>
            <a:r>
              <a:rPr lang="de-DE" dirty="0" smtClean="0">
                <a:ea typeface="Times New Roman" panose="02020603050405020304" pitchFamily="18" charset="0"/>
                <a:cs typeface="Times New Roman" panose="02020603050405020304" pitchFamily="18" charset="0"/>
              </a:rPr>
              <a:t>Europa</a:t>
            </a:r>
            <a:r>
              <a:rPr lang="de-DE" dirty="0">
                <a:ea typeface="Times New Roman" panose="02020603050405020304" pitchFamily="18" charset="0"/>
                <a:cs typeface="Times New Roman" panose="02020603050405020304" pitchFamily="18" charset="0"/>
              </a:rPr>
              <a:t>.</a:t>
            </a:r>
            <a:r>
              <a:rPr lang="de-DE" dirty="0" smtClean="0">
                <a:ea typeface="Times New Roman" panose="02020603050405020304" pitchFamily="18" charset="0"/>
                <a:cs typeface="Times New Roman" panose="02020603050405020304" pitchFamily="18" charset="0"/>
              </a:rPr>
              <a:t> Für </a:t>
            </a:r>
            <a:r>
              <a:rPr lang="de-DE" dirty="0">
                <a:ea typeface="Times New Roman" panose="02020603050405020304" pitchFamily="18" charset="0"/>
                <a:cs typeface="Times New Roman" panose="02020603050405020304" pitchFamily="18" charset="0"/>
              </a:rPr>
              <a:t>Österreich stehen dafür im Zeitraum von 2021 bis 2027 666 Millionen Euro bereit</a:t>
            </a:r>
            <a:r>
              <a:rPr lang="de-DE" dirty="0" smtClean="0">
                <a:ea typeface="Times New Roman" panose="02020603050405020304" pitchFamily="18" charset="0"/>
                <a:cs typeface="Times New Roman" panose="02020603050405020304" pitchFamily="18" charset="0"/>
              </a:rPr>
              <a:t>. Das freiwillige Engagement junger Menschen wird durch das Europäische Solidaritätskorps (ESK) gefördert.</a:t>
            </a:r>
            <a:endParaRPr lang="de-DE" dirty="0"/>
          </a:p>
        </p:txBody>
      </p:sp>
      <p:sp>
        <p:nvSpPr>
          <p:cNvPr id="4" name="Foliennummernplatzhalter 3">
            <a:extLst>
              <a:ext uri="{FF2B5EF4-FFF2-40B4-BE49-F238E27FC236}">
                <a16:creationId xmlns:a16="http://schemas.microsoft.com/office/drawing/2014/main" id="{85B97207-91DF-828F-6A96-12D563184982}"/>
              </a:ext>
            </a:extLst>
          </p:cNvPr>
          <p:cNvSpPr>
            <a:spLocks noGrp="1"/>
          </p:cNvSpPr>
          <p:nvPr>
            <p:ph type="sldNum" sz="quarter" idx="11"/>
          </p:nvPr>
        </p:nvSpPr>
        <p:spPr/>
        <p:txBody>
          <a:bodyPr/>
          <a:lstStyle/>
          <a:p>
            <a:fld id="{1206269C-C24E-4E80-9A4B-E7E19BB59A67}" type="slidenum">
              <a:rPr lang="de-AT" smtClean="0"/>
              <a:pPr/>
              <a:t>12</a:t>
            </a:fld>
            <a:endParaRPr lang="de-AT" dirty="0"/>
          </a:p>
        </p:txBody>
      </p:sp>
    </p:spTree>
    <p:extLst>
      <p:ext uri="{BB962C8B-B14F-4D97-AF65-F5344CB8AC3E}">
        <p14:creationId xmlns:p14="http://schemas.microsoft.com/office/powerpoint/2010/main" val="2692849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8BAB1-AAAF-5526-6A3B-3F218F36C371}"/>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7FF698BF-C1FC-5B60-61AA-7174FDA82FD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767DBAB3-43A9-EBE8-041A-433C7AD82B51}"/>
              </a:ext>
            </a:extLst>
          </p:cNvPr>
          <p:cNvSpPr>
            <a:spLocks noGrp="1"/>
          </p:cNvSpPr>
          <p:nvPr>
            <p:ph type="title"/>
          </p:nvPr>
        </p:nvSpPr>
        <p:spPr/>
        <p:txBody>
          <a:bodyPr/>
          <a:lstStyle/>
          <a:p>
            <a:r>
              <a:rPr lang="de-DE" dirty="0"/>
              <a:t>10. Die Europäische Krankenversicherungskarte</a:t>
            </a:r>
          </a:p>
        </p:txBody>
      </p:sp>
      <p:sp>
        <p:nvSpPr>
          <p:cNvPr id="3" name="Textplatzhalter 2">
            <a:extLst>
              <a:ext uri="{FF2B5EF4-FFF2-40B4-BE49-F238E27FC236}">
                <a16:creationId xmlns:a16="http://schemas.microsoft.com/office/drawing/2014/main" id="{708A35CD-5617-EFF6-51E6-09BD0946AF34}"/>
              </a:ext>
            </a:extLst>
          </p:cNvPr>
          <p:cNvSpPr>
            <a:spLocks noGrp="1"/>
          </p:cNvSpPr>
          <p:nvPr>
            <p:ph type="body" sz="quarter" idx="12"/>
          </p:nvPr>
        </p:nvSpPr>
        <p:spPr>
          <a:xfrm>
            <a:off x="539749" y="1418672"/>
            <a:ext cx="4706899" cy="3484798"/>
          </a:xfrm>
        </p:spPr>
        <p:txBody>
          <a:bodyPr/>
          <a:lstStyle/>
          <a:p>
            <a:pPr marL="342900" lvl="0" indent="-342900">
              <a:lnSpc>
                <a:spcPct val="125000"/>
              </a:lnSpc>
              <a:spcAft>
                <a:spcPts val="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Plötzlich erkrankt oder einen Unfall erlitten bei einem vorübergehenden Aufenthalt in einem anderen EU-Mitgliedstaat, in einem EWR-Staat (Island, Liechtenstein, </a:t>
            </a:r>
            <a:r>
              <a:rPr lang="de-DE" sz="1400" dirty="0" smtClean="0">
                <a:ea typeface="Times New Roman" panose="02020603050405020304" pitchFamily="18" charset="0"/>
                <a:cs typeface="Times New Roman" panose="02020603050405020304" pitchFamily="18" charset="0"/>
              </a:rPr>
              <a:t>Norwegen) </a:t>
            </a:r>
            <a:r>
              <a:rPr lang="de-DE" sz="1400" dirty="0">
                <a:ea typeface="Times New Roman" panose="02020603050405020304" pitchFamily="18" charset="0"/>
                <a:cs typeface="Times New Roman" panose="02020603050405020304" pitchFamily="18" charset="0"/>
              </a:rPr>
              <a:t>oder weiteren Staaten mit </a:t>
            </a:r>
            <a:r>
              <a:rPr lang="de-DE" sz="1400" dirty="0" smtClean="0">
                <a:ea typeface="Times New Roman" panose="02020603050405020304" pitchFamily="18" charset="0"/>
                <a:cs typeface="Times New Roman" panose="02020603050405020304" pitchFamily="18" charset="0"/>
              </a:rPr>
              <a:t>Krankenversicherungsabkommen, etwa in der Schweiz? </a:t>
            </a:r>
            <a:r>
              <a:rPr lang="de-DE" sz="1400" dirty="0">
                <a:ea typeface="Times New Roman" panose="02020603050405020304" pitchFamily="18" charset="0"/>
                <a:cs typeface="Times New Roman" panose="02020603050405020304" pitchFamily="18" charset="0"/>
              </a:rPr>
              <a:t/>
            </a:r>
            <a:br>
              <a:rPr lang="de-DE" sz="1400" dirty="0">
                <a:ea typeface="Times New Roman" panose="02020603050405020304" pitchFamily="18" charset="0"/>
                <a:cs typeface="Times New Roman" panose="02020603050405020304" pitchFamily="18" charset="0"/>
              </a:rPr>
            </a:br>
            <a:endParaRPr lang="de-AT" sz="1400" dirty="0">
              <a:ea typeface="Times New Roman" panose="02020603050405020304" pitchFamily="18" charset="0"/>
              <a:cs typeface="Times New Roman" panose="02020603050405020304" pitchFamily="18" charset="0"/>
            </a:endParaRPr>
          </a:p>
          <a:p>
            <a:pPr marL="342900" lvl="0" indent="-342900">
              <a:lnSpc>
                <a:spcPct val="125000"/>
              </a:lnSpc>
              <a:spcAft>
                <a:spcPts val="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Mit der Europäischen Krankenversicherungskarte haben die EU-Bürgerinnen und -Bürger Anspruch auf medizinisch notwendige Leistungen der öffentlichen Gesundheitsversorgung zu den gleichen Bedingungen und Kosten wie die einheimische Bevölkerung. Die Europäische Krankenversicherungskarte befindet sich in Österreich auf der Rückseite der e-card. </a:t>
            </a:r>
            <a:endParaRPr lang="de-AT" sz="1400" dirty="0">
              <a:ea typeface="Times New Roman" panose="02020603050405020304" pitchFamily="18" charset="0"/>
              <a:cs typeface="Times New Roman" panose="02020603050405020304" pitchFamily="18" charset="0"/>
            </a:endParaRPr>
          </a:p>
          <a:p>
            <a:endParaRPr lang="de-DE" dirty="0"/>
          </a:p>
        </p:txBody>
      </p:sp>
      <p:sp>
        <p:nvSpPr>
          <p:cNvPr id="4" name="Foliennummernplatzhalter 3">
            <a:extLst>
              <a:ext uri="{FF2B5EF4-FFF2-40B4-BE49-F238E27FC236}">
                <a16:creationId xmlns:a16="http://schemas.microsoft.com/office/drawing/2014/main" id="{1B3BB600-8EFA-FCC9-54EB-4667234B3EEB}"/>
              </a:ext>
            </a:extLst>
          </p:cNvPr>
          <p:cNvSpPr>
            <a:spLocks noGrp="1"/>
          </p:cNvSpPr>
          <p:nvPr>
            <p:ph type="sldNum" sz="quarter" idx="11"/>
          </p:nvPr>
        </p:nvSpPr>
        <p:spPr/>
        <p:txBody>
          <a:bodyPr/>
          <a:lstStyle/>
          <a:p>
            <a:fld id="{1206269C-C24E-4E80-9A4B-E7E19BB59A67}" type="slidenum">
              <a:rPr lang="de-AT" smtClean="0"/>
              <a:pPr/>
              <a:t>13</a:t>
            </a:fld>
            <a:endParaRPr lang="de-AT" dirty="0"/>
          </a:p>
        </p:txBody>
      </p:sp>
    </p:spTree>
    <p:extLst>
      <p:ext uri="{BB962C8B-B14F-4D97-AF65-F5344CB8AC3E}">
        <p14:creationId xmlns:p14="http://schemas.microsoft.com/office/powerpoint/2010/main" val="3437540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3F90A-A5BD-5070-FF44-01ABEED53936}"/>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A9D779AE-09FB-D03D-0BE3-F982A00BC76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DF0CC095-344E-7863-B56C-26D4199831D8}"/>
              </a:ext>
            </a:extLst>
          </p:cNvPr>
          <p:cNvSpPr>
            <a:spLocks noGrp="1"/>
          </p:cNvSpPr>
          <p:nvPr>
            <p:ph type="title"/>
          </p:nvPr>
        </p:nvSpPr>
        <p:spPr/>
        <p:txBody>
          <a:bodyPr/>
          <a:lstStyle/>
          <a:p>
            <a:pPr lvl="0">
              <a:lnSpc>
                <a:spcPct val="125000"/>
              </a:lnSpc>
              <a:spcAft>
                <a:spcPts val="1800"/>
              </a:spcAft>
            </a:pPr>
            <a:r>
              <a:rPr lang="de-DE" b="1" dirty="0">
                <a:effectLst/>
                <a:latin typeface="Calibri" panose="020F0502020204030204" pitchFamily="34" charset="0"/>
                <a:ea typeface="Times New Roman" panose="02020603050405020304" pitchFamily="18" charset="0"/>
                <a:cs typeface="Times New Roman" panose="02020603050405020304" pitchFamily="18" charset="0"/>
              </a:rPr>
              <a:t>11. </a:t>
            </a:r>
            <a:r>
              <a:rPr lang="de-DE" b="1" dirty="0" smtClean="0">
                <a:effectLst/>
                <a:latin typeface="Calibri" panose="020F0502020204030204" pitchFamily="34" charset="0"/>
                <a:ea typeface="Times New Roman" panose="02020603050405020304" pitchFamily="18" charset="0"/>
                <a:cs typeface="Times New Roman" panose="02020603050405020304" pitchFamily="18" charset="0"/>
              </a:rPr>
              <a:t>„DiscoverEU</a:t>
            </a:r>
            <a:r>
              <a:rPr lang="de-DE" dirty="0" smtClean="0">
                <a:ea typeface="Times New Roman" panose="02020603050405020304" pitchFamily="18" charset="0"/>
                <a:cs typeface="Times New Roman" panose="02020603050405020304" pitchFamily="18" charset="0"/>
              </a:rPr>
              <a:t>“</a:t>
            </a:r>
            <a:r>
              <a:rPr lang="de-DE" b="1"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de-DE" b="1" dirty="0">
                <a:effectLst/>
                <a:latin typeface="Calibri" panose="020F0502020204030204" pitchFamily="34" charset="0"/>
                <a:ea typeface="Times New Roman" panose="02020603050405020304" pitchFamily="18" charset="0"/>
                <a:cs typeface="Times New Roman" panose="02020603050405020304" pitchFamily="18" charset="0"/>
              </a:rPr>
              <a:t>– mit der Bahn</a:t>
            </a:r>
            <a:endParaRPr lang="de-AT"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Textplatzhalter 2">
            <a:extLst>
              <a:ext uri="{FF2B5EF4-FFF2-40B4-BE49-F238E27FC236}">
                <a16:creationId xmlns:a16="http://schemas.microsoft.com/office/drawing/2014/main" id="{1ECEC3F1-78B8-84B8-CF24-0A8BB00B71AE}"/>
              </a:ext>
            </a:extLst>
          </p:cNvPr>
          <p:cNvSpPr>
            <a:spLocks noGrp="1"/>
          </p:cNvSpPr>
          <p:nvPr>
            <p:ph type="body" sz="quarter" idx="12"/>
          </p:nvPr>
        </p:nvSpPr>
        <p:spPr/>
        <p:txBody>
          <a:bodyPr/>
          <a:lstStyle/>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Ab ins Ausland! Mit dem „DiscoverEU“-Programm der Europäischen Kommission werden pro Jahr in zwei Bewerbungsrunden mindestens 35.000 Bahn-Tickets an 18-Jährige Europäerinnen und Europäer vergeben.</a:t>
            </a: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Die Reisenden erhalten einen "Travel"-Pass für kostenlose Bahn-Reisen quer durch Europa (Dauer: maximal 30 Tage) und eine "DiscoverEU"-Jugendkarte mit zahlreichen weiteren Angeboten und Rabatten.</a:t>
            </a:r>
            <a:endParaRPr lang="de-DE" dirty="0"/>
          </a:p>
        </p:txBody>
      </p:sp>
      <p:sp>
        <p:nvSpPr>
          <p:cNvPr id="4" name="Foliennummernplatzhalter 3">
            <a:extLst>
              <a:ext uri="{FF2B5EF4-FFF2-40B4-BE49-F238E27FC236}">
                <a16:creationId xmlns:a16="http://schemas.microsoft.com/office/drawing/2014/main" id="{3ACAF466-5FE0-B45B-1752-699F955C1CCF}"/>
              </a:ext>
            </a:extLst>
          </p:cNvPr>
          <p:cNvSpPr>
            <a:spLocks noGrp="1"/>
          </p:cNvSpPr>
          <p:nvPr>
            <p:ph type="sldNum" sz="quarter" idx="11"/>
          </p:nvPr>
        </p:nvSpPr>
        <p:spPr/>
        <p:txBody>
          <a:bodyPr/>
          <a:lstStyle/>
          <a:p>
            <a:fld id="{1206269C-C24E-4E80-9A4B-E7E19BB59A67}" type="slidenum">
              <a:rPr lang="de-AT" smtClean="0"/>
              <a:pPr/>
              <a:t>14</a:t>
            </a:fld>
            <a:endParaRPr lang="de-AT" dirty="0"/>
          </a:p>
        </p:txBody>
      </p:sp>
    </p:spTree>
    <p:extLst>
      <p:ext uri="{BB962C8B-B14F-4D97-AF65-F5344CB8AC3E}">
        <p14:creationId xmlns:p14="http://schemas.microsoft.com/office/powerpoint/2010/main" val="3786091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82200-4D97-1B13-6007-A1635ABB900F}"/>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2D60A009-1272-406E-486C-9A7EB3E64BF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F8584694-12BE-38B8-6F71-BC1DED6048C6}"/>
              </a:ext>
            </a:extLst>
          </p:cNvPr>
          <p:cNvSpPr>
            <a:spLocks noGrp="1"/>
          </p:cNvSpPr>
          <p:nvPr>
            <p:ph type="title"/>
          </p:nvPr>
        </p:nvSpPr>
        <p:spPr/>
        <p:txBody>
          <a:bodyPr/>
          <a:lstStyle/>
          <a:p>
            <a:pPr lvl="0">
              <a:lnSpc>
                <a:spcPct val="125000"/>
              </a:lnSpc>
              <a:spcAft>
                <a:spcPts val="1800"/>
              </a:spcAft>
            </a:pPr>
            <a:r>
              <a:rPr lang="de-DE" b="1" dirty="0">
                <a:effectLst/>
                <a:latin typeface="Calibri" panose="020F0502020204030204" pitchFamily="34" charset="0"/>
                <a:ea typeface="Times New Roman" panose="02020603050405020304" pitchFamily="18" charset="0"/>
                <a:cs typeface="Times New Roman" panose="02020603050405020304" pitchFamily="18" charset="0"/>
              </a:rPr>
              <a:t>12. Die ESA – gemeinsam in den Weltraum </a:t>
            </a:r>
            <a:endParaRPr lang="de-AT"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Textplatzhalter 2">
            <a:extLst>
              <a:ext uri="{FF2B5EF4-FFF2-40B4-BE49-F238E27FC236}">
                <a16:creationId xmlns:a16="http://schemas.microsoft.com/office/drawing/2014/main" id="{3950E326-E7D4-01B0-9A93-36ABFDD542B5}"/>
              </a:ext>
            </a:extLst>
          </p:cNvPr>
          <p:cNvSpPr>
            <a:spLocks noGrp="1"/>
          </p:cNvSpPr>
          <p:nvPr>
            <p:ph type="body" sz="quarter" idx="12"/>
          </p:nvPr>
        </p:nvSpPr>
        <p:spPr/>
        <p:txBody>
          <a:bodyPr/>
          <a:lstStyle/>
          <a:p>
            <a:pPr marL="342900" lvl="0" indent="-342900">
              <a:lnSpc>
                <a:spcPct val="125000"/>
              </a:lnSpc>
              <a:spcAft>
                <a:spcPts val="180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Österreich ist Mitglied der Europäischen Weltraumorganisation (ESA). Die Erkenntnisse der Weltraumforschung werden in der Medizin und Telemedizin sowie der Erdbeobachtung, etwa durch Bildmaterial für landwirtschaftliche Projekte und Katastrophenhilfe, genutzt. </a:t>
            </a:r>
          </a:p>
          <a:p>
            <a:pPr marL="342900" lvl="0" indent="-342900">
              <a:lnSpc>
                <a:spcPct val="125000"/>
              </a:lnSpc>
              <a:spcAft>
                <a:spcPts val="180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Der ESA-Satellit „Ariane 6“wurde mit Komponenten aus Österreich gefertigt. Die ESA wird vom Tiroler Josef Aschbacher geleitet. Mit Carmen Possnig ist eine Medizinerin aus Kärnten als „ESA-Ersatzastronautin“ auf dem besten Weg, künftig eventuell selbst das Weltall zu erkunden.</a:t>
            </a:r>
            <a:endParaRPr lang="de-DE" sz="1400" dirty="0"/>
          </a:p>
        </p:txBody>
      </p:sp>
      <p:sp>
        <p:nvSpPr>
          <p:cNvPr id="4" name="Foliennummernplatzhalter 3">
            <a:extLst>
              <a:ext uri="{FF2B5EF4-FFF2-40B4-BE49-F238E27FC236}">
                <a16:creationId xmlns:a16="http://schemas.microsoft.com/office/drawing/2014/main" id="{69FB4638-16E1-9590-DCCB-BE154ECE83E5}"/>
              </a:ext>
            </a:extLst>
          </p:cNvPr>
          <p:cNvSpPr>
            <a:spLocks noGrp="1"/>
          </p:cNvSpPr>
          <p:nvPr>
            <p:ph type="sldNum" sz="quarter" idx="11"/>
          </p:nvPr>
        </p:nvSpPr>
        <p:spPr/>
        <p:txBody>
          <a:bodyPr/>
          <a:lstStyle/>
          <a:p>
            <a:fld id="{1206269C-C24E-4E80-9A4B-E7E19BB59A67}" type="slidenum">
              <a:rPr lang="de-AT" smtClean="0"/>
              <a:pPr/>
              <a:t>15</a:t>
            </a:fld>
            <a:endParaRPr lang="de-AT" dirty="0"/>
          </a:p>
        </p:txBody>
      </p:sp>
    </p:spTree>
    <p:extLst>
      <p:ext uri="{BB962C8B-B14F-4D97-AF65-F5344CB8AC3E}">
        <p14:creationId xmlns:p14="http://schemas.microsoft.com/office/powerpoint/2010/main" val="2052000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DB9D5-F7D7-9359-3E50-661C35FDCC59}"/>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11DDE9B2-D636-F59F-AC54-66F1942DF0C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1120AF1E-2B79-680B-C39D-FF4A2A54E607}"/>
              </a:ext>
            </a:extLst>
          </p:cNvPr>
          <p:cNvSpPr>
            <a:spLocks noGrp="1"/>
          </p:cNvSpPr>
          <p:nvPr>
            <p:ph type="title"/>
          </p:nvPr>
        </p:nvSpPr>
        <p:spPr/>
        <p:txBody>
          <a:bodyPr/>
          <a:lstStyle/>
          <a:p>
            <a:pPr>
              <a:lnSpc>
                <a:spcPct val="125000"/>
              </a:lnSpc>
              <a:spcAft>
                <a:spcPts val="1800"/>
              </a:spcAft>
            </a:pPr>
            <a:r>
              <a:rPr lang="de-DE" b="1" dirty="0">
                <a:effectLst/>
                <a:latin typeface="Calibri" panose="020F0502020204030204" pitchFamily="34" charset="0"/>
                <a:ea typeface="Times New Roman" panose="02020603050405020304" pitchFamily="18" charset="0"/>
                <a:cs typeface="Times New Roman" panose="02020603050405020304" pitchFamily="18" charset="0"/>
              </a:rPr>
              <a:t>13. </a:t>
            </a:r>
            <a:r>
              <a:rPr lang="de-DE" dirty="0">
                <a:ea typeface="Times New Roman" panose="02020603050405020304" pitchFamily="18" charset="0"/>
                <a:cs typeface="Times New Roman" panose="02020603050405020304" pitchFamily="18" charset="0"/>
              </a:rPr>
              <a:t>Auf dem Weg zu einem klimaneutralen Europa bis 2050</a:t>
            </a:r>
            <a:endParaRPr lang="de-AT"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Textplatzhalter 2">
            <a:extLst>
              <a:ext uri="{FF2B5EF4-FFF2-40B4-BE49-F238E27FC236}">
                <a16:creationId xmlns:a16="http://schemas.microsoft.com/office/drawing/2014/main" id="{C1BACC86-585D-369A-4295-86BAD67D9346}"/>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Mit dem europäischen „Green Deal“ soll der Übergang zu einer modernen, ressourceneffizienten und wettbewerbsfähigen Wirtschaft ermöglicht werden. Der Plan möchte Nachhaltigkeit, Wirtschaft und Gesellschaft in Einklang bringen – durch Innovation, Investition und Reformen.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Das Ziel? Europa soll 2050 der weltweit erste klimaneutrale Kontinent sein. Bis 2030 sollen die Treibhausgas-Emissionen um mindestens 55 Prozent gegenüber dem Stand von 1990 gesenkt werden. </a:t>
            </a:r>
            <a:r>
              <a:rPr lang="de-DE" dirty="0">
                <a:ea typeface="Times New Roman" panose="02020603050405020304" pitchFamily="18" charset="0"/>
                <a:cs typeface="Times New Roman" panose="02020603050405020304" pitchFamily="18" charset="0"/>
              </a:rPr>
              <a:t/>
            </a:r>
            <a:br>
              <a:rPr lang="de-DE"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p:txBody>
      </p:sp>
      <p:sp>
        <p:nvSpPr>
          <p:cNvPr id="4" name="Foliennummernplatzhalter 3">
            <a:extLst>
              <a:ext uri="{FF2B5EF4-FFF2-40B4-BE49-F238E27FC236}">
                <a16:creationId xmlns:a16="http://schemas.microsoft.com/office/drawing/2014/main" id="{E4385177-83BF-93DE-931E-F7D173E0D72A}"/>
              </a:ext>
            </a:extLst>
          </p:cNvPr>
          <p:cNvSpPr>
            <a:spLocks noGrp="1"/>
          </p:cNvSpPr>
          <p:nvPr>
            <p:ph type="sldNum" sz="quarter" idx="11"/>
          </p:nvPr>
        </p:nvSpPr>
        <p:spPr/>
        <p:txBody>
          <a:bodyPr/>
          <a:lstStyle/>
          <a:p>
            <a:fld id="{1206269C-C24E-4E80-9A4B-E7E19BB59A67}" type="slidenum">
              <a:rPr lang="de-AT" smtClean="0"/>
              <a:pPr/>
              <a:t>16</a:t>
            </a:fld>
            <a:endParaRPr lang="de-AT" dirty="0"/>
          </a:p>
        </p:txBody>
      </p:sp>
    </p:spTree>
    <p:extLst>
      <p:ext uri="{BB962C8B-B14F-4D97-AF65-F5344CB8AC3E}">
        <p14:creationId xmlns:p14="http://schemas.microsoft.com/office/powerpoint/2010/main" val="1967716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5ED7B289-A703-8417-0F7F-0960DC48D28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4D27EE1A-27EF-9015-DE70-17F5C14C3CB1}"/>
              </a:ext>
            </a:extLst>
          </p:cNvPr>
          <p:cNvSpPr>
            <a:spLocks noGrp="1"/>
          </p:cNvSpPr>
          <p:nvPr>
            <p:ph type="title"/>
          </p:nvPr>
        </p:nvSpPr>
        <p:spPr/>
        <p:txBody>
          <a:bodyPr/>
          <a:lstStyle/>
          <a:p>
            <a:r>
              <a:rPr lang="de-DE" dirty="0"/>
              <a:t>14. Künstliche Intelligenz, aber sicher! </a:t>
            </a:r>
          </a:p>
        </p:txBody>
      </p:sp>
      <p:sp>
        <p:nvSpPr>
          <p:cNvPr id="3" name="Textplatzhalter 2">
            <a:extLst>
              <a:ext uri="{FF2B5EF4-FFF2-40B4-BE49-F238E27FC236}">
                <a16:creationId xmlns:a16="http://schemas.microsoft.com/office/drawing/2014/main" id="{6943C129-2DB4-1941-700D-26F60C5C54AB}"/>
              </a:ext>
            </a:extLst>
          </p:cNvPr>
          <p:cNvSpPr>
            <a:spLocks noGrp="1"/>
          </p:cNvSpPr>
          <p:nvPr>
            <p:ph type="body" sz="quarter" idx="12"/>
          </p:nvPr>
        </p:nvSpPr>
        <p:spPr/>
        <p:txBody>
          <a:bodyPr/>
          <a:lstStyle/>
          <a:p>
            <a:pPr marL="342900" lvl="0" indent="-342900">
              <a:lnSpc>
                <a:spcPct val="125000"/>
              </a:lnSpc>
              <a:spcAft>
                <a:spcPts val="180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Mit dem </a:t>
            </a:r>
            <a:r>
              <a:rPr lang="de-AT" dirty="0">
                <a:ea typeface="Times New Roman" panose="02020603050405020304" pitchFamily="18" charset="0"/>
              </a:rPr>
              <a:t>"</a:t>
            </a:r>
            <a:r>
              <a:rPr lang="de-AT" dirty="0">
                <a:ea typeface="Times New Roman" panose="02020603050405020304" pitchFamily="18" charset="0"/>
                <a:cs typeface="Times New Roman" panose="02020603050405020304" pitchFamily="18" charset="0"/>
              </a:rPr>
              <a:t>AI Act</a:t>
            </a:r>
            <a:r>
              <a:rPr lang="de-AT" dirty="0">
                <a:ea typeface="Times New Roman" panose="02020603050405020304" pitchFamily="18" charset="0"/>
              </a:rPr>
              <a:t>"</a:t>
            </a:r>
            <a:r>
              <a:rPr lang="de-AT" dirty="0">
                <a:ea typeface="Times New Roman" panose="02020603050405020304" pitchFamily="18" charset="0"/>
                <a:cs typeface="Times New Roman" panose="02020603050405020304" pitchFamily="18" charset="0"/>
              </a:rPr>
              <a:t> hat die EU das erste staatenübergreifende Regelwerk weltweit beschlossen, das klare Prioritäten und Standards für den Einsatz künstlicher Intelligenz (KI) vorsieht.</a:t>
            </a:r>
          </a:p>
          <a:p>
            <a:pPr marL="342900" lvl="0" indent="-342900">
              <a:lnSpc>
                <a:spcPct val="125000"/>
              </a:lnSpc>
              <a:spcAft>
                <a:spcPts val="180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Der "AI Act" macht die EU zum internationalen Vorreiter für den verantwortungsbewussten, ethischen Umgang mit KI, stärkt den Schutz der Bürgerinnen und Bürger sowie ihrer Grundrechte und fördert transparente Innovationen.</a:t>
            </a:r>
            <a:endParaRPr lang="de-DE" dirty="0"/>
          </a:p>
        </p:txBody>
      </p:sp>
      <p:sp>
        <p:nvSpPr>
          <p:cNvPr id="4" name="Foliennummernplatzhalter 3">
            <a:extLst>
              <a:ext uri="{FF2B5EF4-FFF2-40B4-BE49-F238E27FC236}">
                <a16:creationId xmlns:a16="http://schemas.microsoft.com/office/drawing/2014/main" id="{7CD59919-7DCD-FE0B-EF7C-A901822DB3A9}"/>
              </a:ext>
            </a:extLst>
          </p:cNvPr>
          <p:cNvSpPr>
            <a:spLocks noGrp="1"/>
          </p:cNvSpPr>
          <p:nvPr>
            <p:ph type="sldNum" sz="quarter" idx="11"/>
          </p:nvPr>
        </p:nvSpPr>
        <p:spPr/>
        <p:txBody>
          <a:bodyPr/>
          <a:lstStyle/>
          <a:p>
            <a:fld id="{1206269C-C24E-4E80-9A4B-E7E19BB59A67}" type="slidenum">
              <a:rPr lang="de-AT" smtClean="0"/>
              <a:pPr/>
              <a:t>17</a:t>
            </a:fld>
            <a:endParaRPr lang="de-AT" dirty="0"/>
          </a:p>
        </p:txBody>
      </p:sp>
    </p:spTree>
    <p:extLst>
      <p:ext uri="{BB962C8B-B14F-4D97-AF65-F5344CB8AC3E}">
        <p14:creationId xmlns:p14="http://schemas.microsoft.com/office/powerpoint/2010/main" val="2588122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0BE9A4-3CB0-5F53-EB79-991C26E2A752}"/>
            </a:ext>
          </a:extLst>
        </p:cNvPr>
        <p:cNvGrpSpPr/>
        <p:nvPr/>
      </p:nvGrpSpPr>
      <p:grpSpPr>
        <a:xfrm>
          <a:off x="0" y="0"/>
          <a:ext cx="0" cy="0"/>
          <a:chOff x="0" y="0"/>
          <a:chExt cx="0" cy="0"/>
        </a:xfrm>
      </p:grpSpPr>
      <p:pic>
        <p:nvPicPr>
          <p:cNvPr id="5" name="Grafik 4">
            <a:extLst>
              <a:ext uri="{FF2B5EF4-FFF2-40B4-BE49-F238E27FC236}">
                <a16:creationId xmlns:a16="http://schemas.microsoft.com/office/drawing/2014/main" id="{43FFA871-3BA4-DC39-7717-BFB1FEAA40E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A49ABE69-25B1-2922-E103-C4A0D02795FA}"/>
              </a:ext>
            </a:extLst>
          </p:cNvPr>
          <p:cNvSpPr>
            <a:spLocks noGrp="1"/>
          </p:cNvSpPr>
          <p:nvPr>
            <p:ph type="title"/>
          </p:nvPr>
        </p:nvSpPr>
        <p:spPr/>
        <p:txBody>
          <a:bodyPr/>
          <a:lstStyle/>
          <a:p>
            <a:r>
              <a:rPr lang="de-DE" dirty="0"/>
              <a:t>15. </a:t>
            </a:r>
            <a:r>
              <a:rPr lang="de-DE" dirty="0" smtClean="0"/>
              <a:t>Karriere in der EU</a:t>
            </a:r>
            <a:endParaRPr lang="de-DE" dirty="0"/>
          </a:p>
        </p:txBody>
      </p:sp>
      <p:sp>
        <p:nvSpPr>
          <p:cNvPr id="3" name="Textplatzhalter 2">
            <a:extLst>
              <a:ext uri="{FF2B5EF4-FFF2-40B4-BE49-F238E27FC236}">
                <a16:creationId xmlns:a16="http://schemas.microsoft.com/office/drawing/2014/main" id="{E445C4BC-B1A9-5355-5803-3F300D63DB89}"/>
              </a:ext>
            </a:extLst>
          </p:cNvPr>
          <p:cNvSpPr>
            <a:spLocks noGrp="1"/>
          </p:cNvSpPr>
          <p:nvPr>
            <p:ph type="body" sz="quarter" idx="12"/>
          </p:nvPr>
        </p:nvSpPr>
        <p:spPr>
          <a:xfrm>
            <a:off x="539749" y="1418672"/>
            <a:ext cx="4706899" cy="3724828"/>
          </a:xfrm>
        </p:spPr>
        <p:txBody>
          <a:bodyPr/>
          <a:lstStyle/>
          <a:p>
            <a:pPr marL="342900" lvl="0" indent="-342900">
              <a:lnSpc>
                <a:spcPct val="125000"/>
              </a:lnSpc>
              <a:spcAft>
                <a:spcPts val="1800"/>
              </a:spcAft>
              <a:buFont typeface="Symbol" panose="05050102010706020507" pitchFamily="18" charset="2"/>
              <a:buChar char=""/>
            </a:pPr>
            <a:r>
              <a:rPr lang="de-AT" sz="1400" dirty="0">
                <a:ea typeface="Times New Roman" panose="02020603050405020304" pitchFamily="18" charset="0"/>
                <a:cs typeface="Times New Roman" panose="02020603050405020304" pitchFamily="18" charset="0"/>
              </a:rPr>
              <a:t>Ein mehrsprachiges, vielfältiges </a:t>
            </a:r>
            <a:r>
              <a:rPr lang="de-AT" sz="1400" dirty="0" smtClean="0">
                <a:ea typeface="Times New Roman" panose="02020603050405020304" pitchFamily="18" charset="0"/>
                <a:cs typeface="Times New Roman" panose="02020603050405020304" pitchFamily="18" charset="0"/>
              </a:rPr>
              <a:t>Arbeitsumfeld: </a:t>
            </a:r>
            <a:r>
              <a:rPr lang="de-AT" sz="1400" dirty="0">
                <a:ea typeface="Times New Roman" panose="02020603050405020304" pitchFamily="18" charset="0"/>
                <a:cs typeface="Times New Roman" panose="02020603050405020304" pitchFamily="18" charset="0"/>
              </a:rPr>
              <a:t>Das bieten die europäischen Institutionen und Agenturen ihren Bediensteten. Wer die umfangreichen Auswahlverfahren bestanden hat, dem winken spannende Karrierechancen im „Herzen der EU</a:t>
            </a:r>
            <a:r>
              <a:rPr lang="de-AT" sz="1400" dirty="0" smtClean="0">
                <a:ea typeface="Times New Roman" panose="02020603050405020304" pitchFamily="18" charset="0"/>
                <a:cs typeface="Times New Roman" panose="02020603050405020304" pitchFamily="18" charset="0"/>
              </a:rPr>
              <a:t>“. Information </a:t>
            </a:r>
            <a:r>
              <a:rPr lang="de-AT" sz="1400" dirty="0">
                <a:ea typeface="Times New Roman" panose="02020603050405020304" pitchFamily="18" charset="0"/>
                <a:cs typeface="Times New Roman" panose="02020603050405020304" pitchFamily="18" charset="0"/>
              </a:rPr>
              <a:t>und Unterstützung gibt es </a:t>
            </a:r>
            <a:r>
              <a:rPr lang="de-AT" sz="1400" dirty="0" smtClean="0">
                <a:ea typeface="Times New Roman" panose="02020603050405020304" pitchFamily="18" charset="0"/>
                <a:cs typeface="Times New Roman" panose="02020603050405020304" pitchFamily="18" charset="0"/>
              </a:rPr>
              <a:t>beim </a:t>
            </a:r>
            <a:r>
              <a:rPr lang="de-AT" sz="1400" dirty="0">
                <a:ea typeface="Times New Roman" panose="02020603050405020304" pitchFamily="18" charset="0"/>
                <a:cs typeface="Times New Roman" panose="02020603050405020304" pitchFamily="18" charset="0"/>
              </a:rPr>
              <a:t>Europäischen Amt für Personalauswahl (EPSO) und in Österreich bei der „EU JOB Information“. Übrigens: Für Uni-Absolventinnen und -Absolventen, die EU-Luft „schnuppern“ möchten, gibt es auch Praktikumsprogramme</a:t>
            </a:r>
            <a:r>
              <a:rPr lang="de-AT" sz="1400" dirty="0" smtClean="0">
                <a:ea typeface="Times New Roman" panose="02020603050405020304" pitchFamily="18" charset="0"/>
                <a:cs typeface="Times New Roman" panose="02020603050405020304" pitchFamily="18" charset="0"/>
              </a:rPr>
              <a:t>.</a:t>
            </a:r>
          </a:p>
          <a:p>
            <a:pPr marL="342900" lvl="0" indent="-342900">
              <a:lnSpc>
                <a:spcPct val="125000"/>
              </a:lnSpc>
              <a:spcAft>
                <a:spcPts val="1800"/>
              </a:spcAft>
              <a:buFont typeface="Symbol" panose="05050102010706020507" pitchFamily="18" charset="2"/>
              <a:buChar char=""/>
            </a:pPr>
            <a:r>
              <a:rPr lang="de-DE" sz="1400" dirty="0" smtClean="0"/>
              <a:t>Das EURES-Netzwerk in 31 Staaten bietet Beratung bei der Job- und Personalsuche sowie zu den Arbeits- und Lebensbedingungen im europäischen Raum.</a:t>
            </a:r>
            <a:endParaRPr lang="de-DE" sz="1400" dirty="0"/>
          </a:p>
        </p:txBody>
      </p:sp>
      <p:sp>
        <p:nvSpPr>
          <p:cNvPr id="4" name="Foliennummernplatzhalter 3">
            <a:extLst>
              <a:ext uri="{FF2B5EF4-FFF2-40B4-BE49-F238E27FC236}">
                <a16:creationId xmlns:a16="http://schemas.microsoft.com/office/drawing/2014/main" id="{3A95EB32-1053-1D43-2CB3-4B06EE73DFEB}"/>
              </a:ext>
            </a:extLst>
          </p:cNvPr>
          <p:cNvSpPr>
            <a:spLocks noGrp="1"/>
          </p:cNvSpPr>
          <p:nvPr>
            <p:ph type="sldNum" sz="quarter" idx="11"/>
          </p:nvPr>
        </p:nvSpPr>
        <p:spPr/>
        <p:txBody>
          <a:bodyPr/>
          <a:lstStyle/>
          <a:p>
            <a:fld id="{1206269C-C24E-4E80-9A4B-E7E19BB59A67}" type="slidenum">
              <a:rPr lang="de-AT" smtClean="0"/>
              <a:pPr/>
              <a:t>18</a:t>
            </a:fld>
            <a:endParaRPr lang="de-AT" dirty="0"/>
          </a:p>
        </p:txBody>
      </p:sp>
    </p:spTree>
    <p:extLst>
      <p:ext uri="{BB962C8B-B14F-4D97-AF65-F5344CB8AC3E}">
        <p14:creationId xmlns:p14="http://schemas.microsoft.com/office/powerpoint/2010/main" val="176920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6F6F3FC5-631F-6E0A-8236-4CD8F197D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77321156-7DD2-C6DA-2D34-7C2DFC169634}"/>
              </a:ext>
            </a:extLst>
          </p:cNvPr>
          <p:cNvSpPr>
            <a:spLocks noGrp="1"/>
          </p:cNvSpPr>
          <p:nvPr>
            <p:ph type="title"/>
          </p:nvPr>
        </p:nvSpPr>
        <p:spPr/>
        <p:txBody>
          <a:bodyPr/>
          <a:lstStyle/>
          <a:p>
            <a:r>
              <a:rPr lang="de-DE" dirty="0"/>
              <a:t>16. „Erlebnis Europa</a:t>
            </a:r>
            <a:r>
              <a:rPr lang="de-DE" dirty="0" smtClean="0"/>
              <a:t>“ in Wien </a:t>
            </a:r>
            <a:endParaRPr lang="de-DE" dirty="0"/>
          </a:p>
        </p:txBody>
      </p:sp>
      <p:sp>
        <p:nvSpPr>
          <p:cNvPr id="3" name="Textplatzhalter 2">
            <a:extLst>
              <a:ext uri="{FF2B5EF4-FFF2-40B4-BE49-F238E27FC236}">
                <a16:creationId xmlns:a16="http://schemas.microsoft.com/office/drawing/2014/main" id="{3E1489DF-9437-AD31-009C-687F5A6D56BC}"/>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Direkt erleben, wie die EU funktioniert. Das ermöglicht die interaktive Ausstellung „Erlebnis Europa“ in der Rotenturmstraße 19 im Ersten Bezirk in Wien.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Die Besucherinnen und Besucher </a:t>
            </a:r>
            <a:r>
              <a:rPr lang="de-AT" dirty="0" smtClean="0">
                <a:ea typeface="Times New Roman" panose="02020603050405020304" pitchFamily="18" charset="0"/>
                <a:cs typeface="Times New Roman" panose="02020603050405020304" pitchFamily="18" charset="0"/>
              </a:rPr>
              <a:t>können unter anderem in einem Rollenspiel, bei Multimedia-Stationen oder im 360-Grad-Kino </a:t>
            </a:r>
            <a:r>
              <a:rPr lang="de-AT" dirty="0">
                <a:ea typeface="Times New Roman" panose="02020603050405020304" pitchFamily="18" charset="0"/>
                <a:cs typeface="Times New Roman" panose="02020603050405020304" pitchFamily="18" charset="0"/>
              </a:rPr>
              <a:t>mehr über die EU-Entscheidungsprozesse erfahren. „Erlebnis Europa“ wird vom Europäischen Parlament betrieben und ist täglich von 10 bis 18 Uhr bei freiem Eintritt geöffnet.</a:t>
            </a:r>
          </a:p>
          <a:p>
            <a:endParaRPr lang="de-DE" dirty="0"/>
          </a:p>
        </p:txBody>
      </p:sp>
      <p:sp>
        <p:nvSpPr>
          <p:cNvPr id="4" name="Foliennummernplatzhalter 3">
            <a:extLst>
              <a:ext uri="{FF2B5EF4-FFF2-40B4-BE49-F238E27FC236}">
                <a16:creationId xmlns:a16="http://schemas.microsoft.com/office/drawing/2014/main" id="{D9175E22-772A-ECA0-598D-3E733691B375}"/>
              </a:ext>
            </a:extLst>
          </p:cNvPr>
          <p:cNvSpPr>
            <a:spLocks noGrp="1"/>
          </p:cNvSpPr>
          <p:nvPr>
            <p:ph type="sldNum" sz="quarter" idx="11"/>
          </p:nvPr>
        </p:nvSpPr>
        <p:spPr/>
        <p:txBody>
          <a:bodyPr/>
          <a:lstStyle/>
          <a:p>
            <a:fld id="{1206269C-C24E-4E80-9A4B-E7E19BB59A67}" type="slidenum">
              <a:rPr lang="de-AT" smtClean="0"/>
              <a:pPr/>
              <a:t>19</a:t>
            </a:fld>
            <a:endParaRPr lang="de-AT" dirty="0"/>
          </a:p>
        </p:txBody>
      </p:sp>
    </p:spTree>
    <p:extLst>
      <p:ext uri="{BB962C8B-B14F-4D97-AF65-F5344CB8AC3E}">
        <p14:creationId xmlns:p14="http://schemas.microsoft.com/office/powerpoint/2010/main" val="1101916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D35FF6-032D-472C-9654-87D426D8FB25}"/>
              </a:ext>
            </a:extLst>
          </p:cNvPr>
          <p:cNvSpPr>
            <a:spLocks noGrp="1"/>
          </p:cNvSpPr>
          <p:nvPr>
            <p:ph type="title"/>
          </p:nvPr>
        </p:nvSpPr>
        <p:spPr/>
        <p:txBody>
          <a:bodyPr/>
          <a:lstStyle/>
          <a:p>
            <a:r>
              <a:rPr lang="de-DE" dirty="0"/>
              <a:t>Österreichs Weg in die EU</a:t>
            </a:r>
          </a:p>
        </p:txBody>
      </p:sp>
      <p:sp>
        <p:nvSpPr>
          <p:cNvPr id="4" name="Foliennummernplatzhalter 3">
            <a:extLst>
              <a:ext uri="{FF2B5EF4-FFF2-40B4-BE49-F238E27FC236}">
                <a16:creationId xmlns:a16="http://schemas.microsoft.com/office/drawing/2014/main" id="{4554CABB-14B2-2982-1E31-EF0A22675D60}"/>
              </a:ext>
            </a:extLst>
          </p:cNvPr>
          <p:cNvSpPr>
            <a:spLocks noGrp="1"/>
          </p:cNvSpPr>
          <p:nvPr>
            <p:ph type="sldNum" sz="quarter" idx="11"/>
          </p:nvPr>
        </p:nvSpPr>
        <p:spPr/>
        <p:txBody>
          <a:bodyPr/>
          <a:lstStyle/>
          <a:p>
            <a:fld id="{1206269C-C24E-4E80-9A4B-E7E19BB59A67}" type="slidenum">
              <a:rPr lang="de-AT" smtClean="0"/>
              <a:pPr/>
              <a:t>2</a:t>
            </a:fld>
            <a:endParaRPr lang="de-AT" dirty="0"/>
          </a:p>
        </p:txBody>
      </p:sp>
      <p:pic>
        <p:nvPicPr>
          <p:cNvPr id="6" name="Grafik 5">
            <a:extLst>
              <a:ext uri="{FF2B5EF4-FFF2-40B4-BE49-F238E27FC236}">
                <a16:creationId xmlns:a16="http://schemas.microsoft.com/office/drawing/2014/main" id="{642B5F88-C937-2249-B0C9-C735EBB8DE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97134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9A448-8B83-9928-90ED-9DFB1974AB87}"/>
            </a:ext>
          </a:extLst>
        </p:cNvPr>
        <p:cNvGrpSpPr/>
        <p:nvPr/>
      </p:nvGrpSpPr>
      <p:grpSpPr>
        <a:xfrm>
          <a:off x="0" y="0"/>
          <a:ext cx="0" cy="0"/>
          <a:chOff x="0" y="0"/>
          <a:chExt cx="0" cy="0"/>
        </a:xfrm>
      </p:grpSpPr>
      <p:pic>
        <p:nvPicPr>
          <p:cNvPr id="5" name="Grafik 4">
            <a:extLst>
              <a:ext uri="{FF2B5EF4-FFF2-40B4-BE49-F238E27FC236}">
                <a16:creationId xmlns:a16="http://schemas.microsoft.com/office/drawing/2014/main" id="{BB5292D1-C7F8-8070-5E67-5BFC667F00C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B813BE15-DEDD-DD55-8230-5B8419342608}"/>
              </a:ext>
            </a:extLst>
          </p:cNvPr>
          <p:cNvSpPr>
            <a:spLocks noGrp="1"/>
          </p:cNvSpPr>
          <p:nvPr>
            <p:ph type="title"/>
          </p:nvPr>
        </p:nvSpPr>
        <p:spPr/>
        <p:txBody>
          <a:bodyPr/>
          <a:lstStyle/>
          <a:p>
            <a:r>
              <a:rPr lang="de-DE" dirty="0"/>
              <a:t>17. </a:t>
            </a:r>
            <a:r>
              <a:rPr lang="de-AT" dirty="0"/>
              <a:t>„REPowerEU“ – Europas Energiezukunft gestalten</a:t>
            </a:r>
            <a:endParaRPr lang="de-DE" dirty="0"/>
          </a:p>
        </p:txBody>
      </p:sp>
      <p:sp>
        <p:nvSpPr>
          <p:cNvPr id="3" name="Textplatzhalter 2">
            <a:extLst>
              <a:ext uri="{FF2B5EF4-FFF2-40B4-BE49-F238E27FC236}">
                <a16:creationId xmlns:a16="http://schemas.microsoft.com/office/drawing/2014/main" id="{3FEA8FCC-E98F-FEB5-6883-D9E4241752FE}"/>
              </a:ext>
            </a:extLst>
          </p:cNvPr>
          <p:cNvSpPr>
            <a:spLocks noGrp="1"/>
          </p:cNvSpPr>
          <p:nvPr>
            <p:ph type="body" sz="quarter" idx="12"/>
          </p:nvPr>
        </p:nvSpPr>
        <p:spPr>
          <a:xfrm>
            <a:off x="539749" y="1418672"/>
            <a:ext cx="5236850" cy="3380775"/>
          </a:xfrm>
        </p:spPr>
        <p:txBody>
          <a:bodyPr/>
          <a:lstStyle/>
          <a:p>
            <a:pPr marL="342900" indent="-342900">
              <a:lnSpc>
                <a:spcPct val="125000"/>
              </a:lnSpc>
              <a:spcAft>
                <a:spcPts val="0"/>
              </a:spcAft>
              <a:buFont typeface="Symbol" panose="05050102010706020507" pitchFamily="18" charset="2"/>
              <a:buChar char=""/>
            </a:pPr>
            <a:r>
              <a:rPr lang="de-AT" dirty="0"/>
              <a:t>Mit dem „REPowerEU“-Plan forciert die Europäische Union seit Mai 2022 den Wandel hin zu mehr Energieunabhängigkeit und Nachhaltigkeit. Ziel ist es, fossile Brennstoffe zu ersetzen, erneuerbare Energien auszubauen und die Stromnetze robuster zu machen.</a:t>
            </a:r>
            <a:r>
              <a:rPr lang="de-AT" dirty="0">
                <a:ea typeface="Times New Roman" panose="02020603050405020304" pitchFamily="18" charset="0"/>
                <a:cs typeface="Times New Roman" panose="02020603050405020304" pitchFamily="18" charset="0"/>
              </a:rPr>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r>
              <a:rPr lang="de-AT" dirty="0"/>
              <a:t>Österreich erhält dafür im Rahmen des nationalen Aufbau- und Resilienzplans 210,3 Millionen Euro an EU-Mitteln. Bis 2026 fließen die Förderungen in Projekte wie den Ausbau von Photovoltaik, emissionsfreien Nutzfahrzeugen sowie in Reformen zur Be­schleunigung von Genehmigungen und zur Förderung von Wasserstofftechnologien.</a:t>
            </a:r>
          </a:p>
        </p:txBody>
      </p:sp>
      <p:sp>
        <p:nvSpPr>
          <p:cNvPr id="4" name="Foliennummernplatzhalter 3">
            <a:extLst>
              <a:ext uri="{FF2B5EF4-FFF2-40B4-BE49-F238E27FC236}">
                <a16:creationId xmlns:a16="http://schemas.microsoft.com/office/drawing/2014/main" id="{E52A96F8-217F-6530-31D1-F3D32A9DCC6D}"/>
              </a:ext>
            </a:extLst>
          </p:cNvPr>
          <p:cNvSpPr>
            <a:spLocks noGrp="1"/>
          </p:cNvSpPr>
          <p:nvPr>
            <p:ph type="sldNum" sz="quarter" idx="11"/>
          </p:nvPr>
        </p:nvSpPr>
        <p:spPr/>
        <p:txBody>
          <a:bodyPr/>
          <a:lstStyle/>
          <a:p>
            <a:fld id="{1206269C-C24E-4E80-9A4B-E7E19BB59A67}" type="slidenum">
              <a:rPr lang="de-AT" smtClean="0"/>
              <a:pPr/>
              <a:t>20</a:t>
            </a:fld>
            <a:endParaRPr lang="de-AT" dirty="0"/>
          </a:p>
        </p:txBody>
      </p:sp>
    </p:spTree>
    <p:extLst>
      <p:ext uri="{BB962C8B-B14F-4D97-AF65-F5344CB8AC3E}">
        <p14:creationId xmlns:p14="http://schemas.microsoft.com/office/powerpoint/2010/main" val="4214661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ED581-1F0C-5B41-42D8-7D4E9249103A}"/>
            </a:ext>
          </a:extLst>
        </p:cNvPr>
        <p:cNvGrpSpPr/>
        <p:nvPr/>
      </p:nvGrpSpPr>
      <p:grpSpPr>
        <a:xfrm>
          <a:off x="0" y="0"/>
          <a:ext cx="0" cy="0"/>
          <a:chOff x="0" y="0"/>
          <a:chExt cx="0" cy="0"/>
        </a:xfrm>
      </p:grpSpPr>
      <p:pic>
        <p:nvPicPr>
          <p:cNvPr id="5" name="Grafik 4">
            <a:extLst>
              <a:ext uri="{FF2B5EF4-FFF2-40B4-BE49-F238E27FC236}">
                <a16:creationId xmlns:a16="http://schemas.microsoft.com/office/drawing/2014/main" id="{875CA814-8376-5128-94CA-388126299D2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B26421E2-E5AB-0947-CD49-3FB24C3502F8}"/>
              </a:ext>
            </a:extLst>
          </p:cNvPr>
          <p:cNvSpPr>
            <a:spLocks noGrp="1"/>
          </p:cNvSpPr>
          <p:nvPr>
            <p:ph type="title"/>
          </p:nvPr>
        </p:nvSpPr>
        <p:spPr/>
        <p:txBody>
          <a:bodyPr/>
          <a:lstStyle/>
          <a:p>
            <a:r>
              <a:rPr lang="de-DE" dirty="0"/>
              <a:t>18. </a:t>
            </a:r>
            <a:r>
              <a:rPr lang="de-AT" dirty="0"/>
              <a:t>„Horizon Europe“ – Innovation für eine ­nachhaltige Zukunft</a:t>
            </a:r>
            <a:endParaRPr lang="de-DE" dirty="0"/>
          </a:p>
        </p:txBody>
      </p:sp>
      <p:sp>
        <p:nvSpPr>
          <p:cNvPr id="3" name="Textplatzhalter 2">
            <a:extLst>
              <a:ext uri="{FF2B5EF4-FFF2-40B4-BE49-F238E27FC236}">
                <a16:creationId xmlns:a16="http://schemas.microsoft.com/office/drawing/2014/main" id="{3E8F8610-30A2-AB5C-52A9-524A4EDCAFB1}"/>
              </a:ext>
            </a:extLst>
          </p:cNvPr>
          <p:cNvSpPr>
            <a:spLocks noGrp="1"/>
          </p:cNvSpPr>
          <p:nvPr>
            <p:ph type="body" sz="quarter" idx="12"/>
          </p:nvPr>
        </p:nvSpPr>
        <p:spPr>
          <a:xfrm>
            <a:off x="539749" y="1418672"/>
            <a:ext cx="5587279" cy="3380775"/>
          </a:xfrm>
        </p:spPr>
        <p:txBody>
          <a:bodyPr/>
          <a:lstStyle/>
          <a:p>
            <a:pPr marL="342900" indent="-342900">
              <a:lnSpc>
                <a:spcPct val="125000"/>
              </a:lnSpc>
              <a:spcAft>
                <a:spcPts val="0"/>
              </a:spcAft>
              <a:buFont typeface="Symbol" panose="05050102010706020507" pitchFamily="18" charset="2"/>
              <a:buChar char=""/>
            </a:pPr>
            <a:r>
              <a:rPr lang="de-AT" dirty="0"/>
              <a:t>„Horizon Europe“ ist das zentrale EU-Förderprogramm für Forschung und Innovation. Es stärkt Europas Widerstandsfähigkeit, Wettbewerbsfähigkeit und Innovationskraft – zentrale Pfeiler für eine zukunftsfähige Gesellschaft. „Horizon Europe“ trägt zudem zur Schaffung von tausenden Arbeitsplätzen in der EU bei. </a:t>
            </a:r>
            <a:r>
              <a:rPr lang="de-AT" dirty="0">
                <a:ea typeface="Times New Roman" panose="02020603050405020304" pitchFamily="18" charset="0"/>
                <a:cs typeface="Times New Roman" panose="02020603050405020304" pitchFamily="18" charset="0"/>
              </a:rPr>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r>
              <a:rPr lang="de-AT" dirty="0"/>
              <a:t>Das Programm ist im Zeitraum von 2021 bis 2027 mit einem Budget von rund 95,5 Milliarden Euro dotiert. Durch die Unterstützung exzellenter Wissenschaft stärkt „Horizon Europe“ auch Europas Rolle in der Welt, ist es doch das weltweit </a:t>
            </a:r>
            <a:r>
              <a:rPr lang="de-AT" dirty="0" smtClean="0"/>
              <a:t>größte </a:t>
            </a:r>
            <a:r>
              <a:rPr lang="de-AT" dirty="0"/>
              <a:t>transnationale Programm für Forschung und Innovation.</a:t>
            </a:r>
          </a:p>
        </p:txBody>
      </p:sp>
      <p:sp>
        <p:nvSpPr>
          <p:cNvPr id="4" name="Foliennummernplatzhalter 3">
            <a:extLst>
              <a:ext uri="{FF2B5EF4-FFF2-40B4-BE49-F238E27FC236}">
                <a16:creationId xmlns:a16="http://schemas.microsoft.com/office/drawing/2014/main" id="{FAE14FD1-9035-6E1E-9614-A78D5BCD1A22}"/>
              </a:ext>
            </a:extLst>
          </p:cNvPr>
          <p:cNvSpPr>
            <a:spLocks noGrp="1"/>
          </p:cNvSpPr>
          <p:nvPr>
            <p:ph type="sldNum" sz="quarter" idx="11"/>
          </p:nvPr>
        </p:nvSpPr>
        <p:spPr/>
        <p:txBody>
          <a:bodyPr/>
          <a:lstStyle/>
          <a:p>
            <a:fld id="{1206269C-C24E-4E80-9A4B-E7E19BB59A67}" type="slidenum">
              <a:rPr lang="de-AT" smtClean="0"/>
              <a:pPr/>
              <a:t>21</a:t>
            </a:fld>
            <a:endParaRPr lang="de-AT" dirty="0"/>
          </a:p>
        </p:txBody>
      </p:sp>
    </p:spTree>
    <p:extLst>
      <p:ext uri="{BB962C8B-B14F-4D97-AF65-F5344CB8AC3E}">
        <p14:creationId xmlns:p14="http://schemas.microsoft.com/office/powerpoint/2010/main" val="1618092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262A8C-0FE2-2C4C-58D2-0B82DC9C644D}"/>
            </a:ext>
          </a:extLst>
        </p:cNvPr>
        <p:cNvGrpSpPr/>
        <p:nvPr/>
      </p:nvGrpSpPr>
      <p:grpSpPr>
        <a:xfrm>
          <a:off x="0" y="0"/>
          <a:ext cx="0" cy="0"/>
          <a:chOff x="0" y="0"/>
          <a:chExt cx="0" cy="0"/>
        </a:xfrm>
      </p:grpSpPr>
      <p:pic>
        <p:nvPicPr>
          <p:cNvPr id="5" name="Grafik 4">
            <a:extLst>
              <a:ext uri="{FF2B5EF4-FFF2-40B4-BE49-F238E27FC236}">
                <a16:creationId xmlns:a16="http://schemas.microsoft.com/office/drawing/2014/main" id="{763541C5-2342-204E-C4CC-D6F9A79AA42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50FA8183-FB28-76FE-77C6-A1B219B4609F}"/>
              </a:ext>
            </a:extLst>
          </p:cNvPr>
          <p:cNvSpPr>
            <a:spLocks noGrp="1"/>
          </p:cNvSpPr>
          <p:nvPr>
            <p:ph type="title"/>
          </p:nvPr>
        </p:nvSpPr>
        <p:spPr/>
        <p:txBody>
          <a:bodyPr/>
          <a:lstStyle/>
          <a:p>
            <a:r>
              <a:rPr lang="de-DE" dirty="0"/>
              <a:t>19. </a:t>
            </a:r>
            <a:r>
              <a:rPr lang="de-AT" dirty="0"/>
              <a:t>Die Gemeinsame Agrarpolitik der </a:t>
            </a:r>
            <a:br>
              <a:rPr lang="de-AT" dirty="0"/>
            </a:br>
            <a:r>
              <a:rPr lang="de-AT" dirty="0"/>
              <a:t>EU – Landwirtschaft im Dienste Europas</a:t>
            </a:r>
            <a:endParaRPr lang="de-DE" dirty="0"/>
          </a:p>
        </p:txBody>
      </p:sp>
      <p:sp>
        <p:nvSpPr>
          <p:cNvPr id="3" name="Textplatzhalter 2">
            <a:extLst>
              <a:ext uri="{FF2B5EF4-FFF2-40B4-BE49-F238E27FC236}">
                <a16:creationId xmlns:a16="http://schemas.microsoft.com/office/drawing/2014/main" id="{2D82CCB6-C33B-82B7-8C11-C2E39762B9D4}"/>
              </a:ext>
            </a:extLst>
          </p:cNvPr>
          <p:cNvSpPr>
            <a:spLocks noGrp="1"/>
          </p:cNvSpPr>
          <p:nvPr>
            <p:ph type="body" sz="quarter" idx="12"/>
          </p:nvPr>
        </p:nvSpPr>
        <p:spPr>
          <a:xfrm>
            <a:off x="540001" y="1762725"/>
            <a:ext cx="5767716" cy="3380775"/>
          </a:xfrm>
        </p:spPr>
        <p:txBody>
          <a:bodyPr/>
          <a:lstStyle/>
          <a:p>
            <a:pPr marL="342900" indent="-342900">
              <a:lnSpc>
                <a:spcPct val="125000"/>
              </a:lnSpc>
              <a:spcAft>
                <a:spcPts val="0"/>
              </a:spcAft>
              <a:buFont typeface="Symbol" panose="05050102010706020507" pitchFamily="18" charset="2"/>
              <a:buChar char=""/>
            </a:pPr>
            <a:r>
              <a:rPr lang="de-AT" dirty="0"/>
              <a:t>Seit über 60 Jahren unterstützt die Gemeinsame Agrar­politik (GAP) der EU Landwirtinnen und Landwirte finanziell, fördert Umwelt- und Klimaschutzmaßnahmen und belebt den ländlichen Raum. Rund 1,8 Milliarden Euro jährlich fließen aus dem EU-Haushalt nach Österreich. Insgesamt sind für den Zeitraum von 2021 bis 2027 EU-weit 387 Milliarden Euro vorgesehen.</a:t>
            </a:r>
            <a:r>
              <a:rPr lang="de-AT" dirty="0">
                <a:ea typeface="Times New Roman" panose="02020603050405020304" pitchFamily="18" charset="0"/>
                <a:cs typeface="Times New Roman" panose="02020603050405020304" pitchFamily="18" charset="0"/>
              </a:rPr>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r>
              <a:rPr lang="de-AT" dirty="0"/>
              <a:t>Mit der Strategie „Vom Hof auf den Tisch“ will die EU bis 2030 ein Viertel der Landwirtschaft ökologisch gestalten. Im Zentrum stehen gesündere Lebensmittel und nachhaltigere Produktionsweisen.</a:t>
            </a:r>
          </a:p>
        </p:txBody>
      </p:sp>
      <p:sp>
        <p:nvSpPr>
          <p:cNvPr id="4" name="Foliennummernplatzhalter 3">
            <a:extLst>
              <a:ext uri="{FF2B5EF4-FFF2-40B4-BE49-F238E27FC236}">
                <a16:creationId xmlns:a16="http://schemas.microsoft.com/office/drawing/2014/main" id="{03025498-AF3C-FEB0-9E9F-2DB510BA969D}"/>
              </a:ext>
            </a:extLst>
          </p:cNvPr>
          <p:cNvSpPr>
            <a:spLocks noGrp="1"/>
          </p:cNvSpPr>
          <p:nvPr>
            <p:ph type="sldNum" sz="quarter" idx="11"/>
          </p:nvPr>
        </p:nvSpPr>
        <p:spPr/>
        <p:txBody>
          <a:bodyPr/>
          <a:lstStyle/>
          <a:p>
            <a:fld id="{1206269C-C24E-4E80-9A4B-E7E19BB59A67}" type="slidenum">
              <a:rPr lang="de-AT" smtClean="0"/>
              <a:pPr/>
              <a:t>22</a:t>
            </a:fld>
            <a:endParaRPr lang="de-AT" dirty="0"/>
          </a:p>
        </p:txBody>
      </p:sp>
    </p:spTree>
    <p:extLst>
      <p:ext uri="{BB962C8B-B14F-4D97-AF65-F5344CB8AC3E}">
        <p14:creationId xmlns:p14="http://schemas.microsoft.com/office/powerpoint/2010/main" val="3590691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33C31-95C6-B1E1-8A24-6179A5539CBB}"/>
            </a:ext>
          </a:extLst>
        </p:cNvPr>
        <p:cNvGrpSpPr/>
        <p:nvPr/>
      </p:nvGrpSpPr>
      <p:grpSpPr>
        <a:xfrm>
          <a:off x="0" y="0"/>
          <a:ext cx="0" cy="0"/>
          <a:chOff x="0" y="0"/>
          <a:chExt cx="0" cy="0"/>
        </a:xfrm>
      </p:grpSpPr>
      <p:pic>
        <p:nvPicPr>
          <p:cNvPr id="5" name="Grafik 4">
            <a:extLst>
              <a:ext uri="{FF2B5EF4-FFF2-40B4-BE49-F238E27FC236}">
                <a16:creationId xmlns:a16="http://schemas.microsoft.com/office/drawing/2014/main" id="{2F2D9C62-6A19-46EA-D904-C2A6D7F8B15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14ACBC78-2B40-89C9-C4DF-0A81DE4B815B}"/>
              </a:ext>
            </a:extLst>
          </p:cNvPr>
          <p:cNvSpPr>
            <a:spLocks noGrp="1"/>
          </p:cNvSpPr>
          <p:nvPr>
            <p:ph type="title"/>
          </p:nvPr>
        </p:nvSpPr>
        <p:spPr/>
        <p:txBody>
          <a:bodyPr/>
          <a:lstStyle/>
          <a:p>
            <a:r>
              <a:rPr lang="de-DE" dirty="0"/>
              <a:t>20. </a:t>
            </a:r>
            <a:r>
              <a:rPr lang="de-AT" dirty="0"/>
              <a:t>„rescEU“– Gemeinsam schneller helfen</a:t>
            </a:r>
            <a:endParaRPr lang="de-DE" dirty="0"/>
          </a:p>
        </p:txBody>
      </p:sp>
      <p:sp>
        <p:nvSpPr>
          <p:cNvPr id="3" name="Textplatzhalter 2">
            <a:extLst>
              <a:ext uri="{FF2B5EF4-FFF2-40B4-BE49-F238E27FC236}">
                <a16:creationId xmlns:a16="http://schemas.microsoft.com/office/drawing/2014/main" id="{7DA08208-9BF3-5E44-D294-1C7B524ADA7B}"/>
              </a:ext>
            </a:extLst>
          </p:cNvPr>
          <p:cNvSpPr>
            <a:spLocks noGrp="1"/>
          </p:cNvSpPr>
          <p:nvPr>
            <p:ph type="body" sz="quarter" idx="12"/>
          </p:nvPr>
        </p:nvSpPr>
        <p:spPr>
          <a:xfrm>
            <a:off x="539749" y="1418672"/>
            <a:ext cx="5099964" cy="3380775"/>
          </a:xfrm>
        </p:spPr>
        <p:txBody>
          <a:bodyPr/>
          <a:lstStyle/>
          <a:p>
            <a:pPr marL="342900" indent="-342900">
              <a:lnSpc>
                <a:spcPct val="125000"/>
              </a:lnSpc>
              <a:spcAft>
                <a:spcPts val="0"/>
              </a:spcAft>
              <a:buFont typeface="Symbol" panose="05050102010706020507" pitchFamily="18" charset="2"/>
              <a:buChar char=""/>
            </a:pPr>
            <a:r>
              <a:rPr lang="de-AT" dirty="0"/>
              <a:t>„rescEU“ ist das europäische Schutzschild in Krisenzeiten. Ob Waldbrände, Flutkatastrophen oder medizinische Notfälle – die strategische Reserve des Programms ermöglicht schnelle Hilfe über Grenzen hinweg.</a:t>
            </a:r>
            <a:r>
              <a:rPr lang="de-AT" dirty="0">
                <a:ea typeface="Times New Roman" panose="02020603050405020304" pitchFamily="18" charset="0"/>
                <a:cs typeface="Times New Roman" panose="02020603050405020304" pitchFamily="18" charset="0"/>
              </a:rPr>
              <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r>
              <a:rPr lang="de-AT" dirty="0"/>
              <a:t>2024 umfasste die Flotte zur Brandbekämpfung 26 Flugzeuge, 4 Hubschrauber und 556 Feuerwehrkräfte aus 12 EU-Staaten – darunter 26 aus Österreich. „rescEU“ stärkt die europäische Solidarität und rettet durch unverzügliches Handeln Leben, wenn nationale Kapazitäten an ihre Grenzen stoßen.</a:t>
            </a:r>
          </a:p>
        </p:txBody>
      </p:sp>
      <p:sp>
        <p:nvSpPr>
          <p:cNvPr id="4" name="Foliennummernplatzhalter 3">
            <a:extLst>
              <a:ext uri="{FF2B5EF4-FFF2-40B4-BE49-F238E27FC236}">
                <a16:creationId xmlns:a16="http://schemas.microsoft.com/office/drawing/2014/main" id="{B35E309F-3E14-870D-46F4-D7682AD0DE7E}"/>
              </a:ext>
            </a:extLst>
          </p:cNvPr>
          <p:cNvSpPr>
            <a:spLocks noGrp="1"/>
          </p:cNvSpPr>
          <p:nvPr>
            <p:ph type="sldNum" sz="quarter" idx="11"/>
          </p:nvPr>
        </p:nvSpPr>
        <p:spPr/>
        <p:txBody>
          <a:bodyPr/>
          <a:lstStyle/>
          <a:p>
            <a:fld id="{1206269C-C24E-4E80-9A4B-E7E19BB59A67}" type="slidenum">
              <a:rPr lang="de-AT" smtClean="0"/>
              <a:pPr/>
              <a:t>23</a:t>
            </a:fld>
            <a:endParaRPr lang="de-AT" dirty="0"/>
          </a:p>
        </p:txBody>
      </p:sp>
    </p:spTree>
    <p:extLst>
      <p:ext uri="{BB962C8B-B14F-4D97-AF65-F5344CB8AC3E}">
        <p14:creationId xmlns:p14="http://schemas.microsoft.com/office/powerpoint/2010/main" val="1661170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AEEEC-8E6B-745E-2E79-8C0C37F6359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9B9934-AC68-30FF-DEFA-3DA2F2BF9DEF}"/>
              </a:ext>
            </a:extLst>
          </p:cNvPr>
          <p:cNvSpPr>
            <a:spLocks noGrp="1"/>
          </p:cNvSpPr>
          <p:nvPr>
            <p:ph type="title"/>
          </p:nvPr>
        </p:nvSpPr>
        <p:spPr>
          <a:xfrm>
            <a:off x="540001" y="788400"/>
            <a:ext cx="3117599" cy="430249"/>
          </a:xfrm>
        </p:spPr>
        <p:txBody>
          <a:bodyPr/>
          <a:lstStyle/>
          <a:p>
            <a:r>
              <a:rPr lang="de-DE" dirty="0"/>
              <a:t>Impressum &amp; Kontakt</a:t>
            </a:r>
          </a:p>
        </p:txBody>
      </p:sp>
      <p:sp>
        <p:nvSpPr>
          <p:cNvPr id="3" name="Textplatzhalter 2">
            <a:extLst>
              <a:ext uri="{FF2B5EF4-FFF2-40B4-BE49-F238E27FC236}">
                <a16:creationId xmlns:a16="http://schemas.microsoft.com/office/drawing/2014/main" id="{42C748EA-6A93-8AF3-1EA4-71A501DF4614}"/>
              </a:ext>
            </a:extLst>
          </p:cNvPr>
          <p:cNvSpPr>
            <a:spLocks noGrp="1"/>
          </p:cNvSpPr>
          <p:nvPr>
            <p:ph type="body" sz="quarter" idx="12"/>
          </p:nvPr>
        </p:nvSpPr>
        <p:spPr>
          <a:xfrm>
            <a:off x="539749" y="1418673"/>
            <a:ext cx="6922935" cy="3369328"/>
          </a:xfrm>
        </p:spPr>
        <p:txBody>
          <a:bodyPr/>
          <a:lstStyle/>
          <a:p>
            <a:pPr marL="0" indent="0">
              <a:lnSpc>
                <a:spcPct val="125000"/>
              </a:lnSpc>
              <a:spcAft>
                <a:spcPts val="1800"/>
              </a:spcAft>
              <a:buNone/>
            </a:pPr>
            <a:r>
              <a:rPr lang="de-AT"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Website „30 </a:t>
            </a:r>
            <a:r>
              <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Jahre Österreich in der </a:t>
            </a:r>
            <a:r>
              <a:rPr lang="de-AT"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EU“: </a:t>
            </a:r>
            <a:br>
              <a:rPr lang="de-AT"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Informieren Sie sich auf der Website des Bundeskanzleramtes! </a:t>
            </a:r>
            <a:r>
              <a:rPr lang="de-AT"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rPr>
              <a:t/>
            </a:r>
            <a:br>
              <a:rPr lang="de-AT"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rPr>
            </a:br>
            <a:r>
              <a:rPr lang="de-AT"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https://www.bundeskanzleramt.gv.at/30-jahre-oesterreich-in-der-eu.html</a:t>
            </a:r>
            <a:r>
              <a:rPr lang="de-AT" sz="1400" b="1" dirty="0">
                <a:effectLst/>
                <a:latin typeface="Calibri" panose="020F0502020204030204" pitchFamily="34" charset="0"/>
                <a:ea typeface="Times New Roman" panose="02020603050405020304" pitchFamily="18" charset="0"/>
                <a:cs typeface="Times New Roman" panose="02020603050405020304" pitchFamily="18" charset="0"/>
              </a:rPr>
              <a:t> </a:t>
            </a:r>
            <a:r>
              <a:rPr lang="de-DE" sz="1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de-AT"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spcAft>
                <a:spcPts val="1800"/>
              </a:spcAft>
              <a:buNone/>
            </a:pPr>
            <a:r>
              <a:rPr lang="de-AT" sz="1400" b="1" dirty="0">
                <a:effectLst/>
                <a:latin typeface="Calibri" panose="020F0502020204030204" pitchFamily="34" charset="0"/>
                <a:ea typeface="Times New Roman" panose="02020603050405020304" pitchFamily="18" charset="0"/>
                <a:cs typeface="Times New Roman" panose="02020603050405020304" pitchFamily="18" charset="0"/>
              </a:rPr>
              <a:t/>
            </a:r>
            <a:br>
              <a:rPr lang="de-AT" sz="1400" b="1" dirty="0">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Bundeskanzleramt</a:t>
            </a:r>
            <a:br>
              <a:rPr lang="de-AT" sz="1400" dirty="0">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Recherche und Redaktion: Ref. I/11/b: Internationale Medienbeziehungen</a:t>
            </a:r>
            <a:br>
              <a:rPr lang="de-AT" sz="1400" dirty="0">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Grafische Gestaltung: Ref. I/12/c: Grafik und Corporate Design</a:t>
            </a:r>
            <a:br>
              <a:rPr lang="de-AT" sz="1400" dirty="0">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Kontakt: </a:t>
            </a:r>
            <a:r>
              <a:rPr lang="de-DE" sz="14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rPr>
              <a:t>europakommunikation@bka.gv.at</a:t>
            </a: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 </a:t>
            </a:r>
            <a:br>
              <a:rPr lang="de-AT" sz="1400" dirty="0">
                <a:effectLst/>
                <a:latin typeface="Calibri" panose="020F0502020204030204" pitchFamily="34" charset="0"/>
                <a:ea typeface="Times New Roman" panose="02020603050405020304" pitchFamily="18" charset="0"/>
                <a:cs typeface="Times New Roman" panose="02020603050405020304" pitchFamily="18" charset="0"/>
              </a:rPr>
            </a:b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Wien, </a:t>
            </a:r>
            <a:r>
              <a:rPr lang="de-AT" sz="1400" dirty="0" smtClean="0">
                <a:ea typeface="Times New Roman" panose="02020603050405020304" pitchFamily="18" charset="0"/>
                <a:cs typeface="Times New Roman" panose="02020603050405020304" pitchFamily="18" charset="0"/>
              </a:rPr>
              <a:t>Juni</a:t>
            </a:r>
            <a:r>
              <a:rPr lang="de-AT" sz="14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de-AT" sz="1400" dirty="0">
                <a:effectLst/>
                <a:latin typeface="Calibri" panose="020F0502020204030204" pitchFamily="34" charset="0"/>
                <a:ea typeface="Times New Roman" panose="02020603050405020304" pitchFamily="18" charset="0"/>
                <a:cs typeface="Times New Roman" panose="02020603050405020304" pitchFamily="18" charset="0"/>
              </a:rPr>
              <a:t>2025</a:t>
            </a:r>
            <a:r>
              <a:rPr lang="de-AT" sz="1400" dirty="0">
                <a:effectLst/>
              </a:rPr>
              <a:t> </a:t>
            </a:r>
            <a:endParaRPr lang="de-AT"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Foliennummernplatzhalter 3">
            <a:extLst>
              <a:ext uri="{FF2B5EF4-FFF2-40B4-BE49-F238E27FC236}">
                <a16:creationId xmlns:a16="http://schemas.microsoft.com/office/drawing/2014/main" id="{85B97207-91DF-828F-6A96-12D563184982}"/>
              </a:ext>
            </a:extLst>
          </p:cNvPr>
          <p:cNvSpPr>
            <a:spLocks noGrp="1"/>
          </p:cNvSpPr>
          <p:nvPr>
            <p:ph type="sldNum" sz="quarter" idx="11"/>
          </p:nvPr>
        </p:nvSpPr>
        <p:spPr/>
        <p:txBody>
          <a:bodyPr/>
          <a:lstStyle/>
          <a:p>
            <a:fld id="{1206269C-C24E-4E80-9A4B-E7E19BB59A67}" type="slidenum">
              <a:rPr lang="de-AT" smtClean="0"/>
              <a:pPr/>
              <a:t>24</a:t>
            </a:fld>
            <a:endParaRPr lang="de-AT" dirty="0"/>
          </a:p>
        </p:txBody>
      </p:sp>
      <p:pic>
        <p:nvPicPr>
          <p:cNvPr id="6" name="Grafik 5">
            <a:extLst>
              <a:ext uri="{FF2B5EF4-FFF2-40B4-BE49-F238E27FC236}">
                <a16:creationId xmlns:a16="http://schemas.microsoft.com/office/drawing/2014/main" id="{E5DDA959-E450-F349-AD3D-6FC1D70BF3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14984" y="1218649"/>
            <a:ext cx="1295400" cy="1257300"/>
          </a:xfrm>
          <a:prstGeom prst="rect">
            <a:avLst/>
          </a:prstGeom>
        </p:spPr>
      </p:pic>
    </p:spTree>
    <p:extLst>
      <p:ext uri="{BB962C8B-B14F-4D97-AF65-F5344CB8AC3E}">
        <p14:creationId xmlns:p14="http://schemas.microsoft.com/office/powerpoint/2010/main" val="4144248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3</a:t>
            </a:fld>
            <a:endParaRPr lang="de-AT" dirty="0"/>
          </a:p>
        </p:txBody>
      </p:sp>
      <p:pic>
        <p:nvPicPr>
          <p:cNvPr id="11" name="Grafik 10">
            <a:extLst>
              <a:ext uri="{FF2B5EF4-FFF2-40B4-BE49-F238E27FC236}">
                <a16:creationId xmlns:a16="http://schemas.microsoft.com/office/drawing/2014/main" id="{6B683BEA-97AE-079D-A34C-DBC3BEFAE0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4206042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EFFC64A7-1230-1BA7-BF64-72BF7D7024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321931FE-806A-BEC2-3E86-2BB4ED755C2D}"/>
              </a:ext>
            </a:extLst>
          </p:cNvPr>
          <p:cNvSpPr>
            <a:spLocks noGrp="1"/>
          </p:cNvSpPr>
          <p:nvPr>
            <p:ph type="title"/>
          </p:nvPr>
        </p:nvSpPr>
        <p:spPr/>
        <p:txBody>
          <a:bodyPr/>
          <a:lstStyle/>
          <a:p>
            <a:r>
              <a:rPr lang="de-DE" dirty="0"/>
              <a:t>1. Grundrechte und Werte in der EU</a:t>
            </a:r>
          </a:p>
        </p:txBody>
      </p:sp>
      <p:sp>
        <p:nvSpPr>
          <p:cNvPr id="3" name="Textplatzhalter 2">
            <a:extLst>
              <a:ext uri="{FF2B5EF4-FFF2-40B4-BE49-F238E27FC236}">
                <a16:creationId xmlns:a16="http://schemas.microsoft.com/office/drawing/2014/main" id="{C9FC077B-7CC7-27F9-C09D-C260F5212C57}"/>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6 Werte sind im Vertrag von Lissabon und der Charta der Grundrechte (2009) verankert: Achtung der Menschenwürde, Freiheit, Demokratie, Gleichheit, Rechtsstaatlichkeit und die Wahrung der Menschenrechte einschließlich der Rechte der Personen, die Minderheiten angehören.</a:t>
            </a:r>
            <a:br>
              <a:rPr lang="de-AT"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AT" dirty="0">
                <a:ea typeface="Times New Roman" panose="02020603050405020304" pitchFamily="18" charset="0"/>
                <a:cs typeface="Times New Roman" panose="02020603050405020304" pitchFamily="18" charset="0"/>
              </a:rPr>
              <a:t>Die EU ist mehr als eine Wirtschaftsgemeinschaft. Ihre Grundrechte und Werte bilden das Fundament für das demokratische Zusammenleben in Europa und haben weltweit Vorbildwirkung.</a:t>
            </a:r>
          </a:p>
          <a:p>
            <a:endParaRPr lang="de-DE" dirty="0"/>
          </a:p>
        </p:txBody>
      </p:sp>
      <p:sp>
        <p:nvSpPr>
          <p:cNvPr id="4" name="Foliennummernplatzhalter 3">
            <a:extLst>
              <a:ext uri="{FF2B5EF4-FFF2-40B4-BE49-F238E27FC236}">
                <a16:creationId xmlns:a16="http://schemas.microsoft.com/office/drawing/2014/main" id="{EAA9513B-640F-7DEE-620B-D76E695F157D}"/>
              </a:ext>
            </a:extLst>
          </p:cNvPr>
          <p:cNvSpPr>
            <a:spLocks noGrp="1"/>
          </p:cNvSpPr>
          <p:nvPr>
            <p:ph type="sldNum" sz="quarter" idx="11"/>
          </p:nvPr>
        </p:nvSpPr>
        <p:spPr/>
        <p:txBody>
          <a:bodyPr/>
          <a:lstStyle/>
          <a:p>
            <a:fld id="{1206269C-C24E-4E80-9A4B-E7E19BB59A67}" type="slidenum">
              <a:rPr lang="de-AT" smtClean="0"/>
              <a:pPr/>
              <a:t>4</a:t>
            </a:fld>
            <a:endParaRPr lang="de-AT" dirty="0"/>
          </a:p>
        </p:txBody>
      </p:sp>
    </p:spTree>
    <p:extLst>
      <p:ext uri="{BB962C8B-B14F-4D97-AF65-F5344CB8AC3E}">
        <p14:creationId xmlns:p14="http://schemas.microsoft.com/office/powerpoint/2010/main" val="3134261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94DC4-2715-4299-2FA2-4C939F5C9D1A}"/>
            </a:ext>
          </a:extLst>
        </p:cNvPr>
        <p:cNvGrpSpPr/>
        <p:nvPr/>
      </p:nvGrpSpPr>
      <p:grpSpPr>
        <a:xfrm>
          <a:off x="0" y="0"/>
          <a:ext cx="0" cy="0"/>
          <a:chOff x="0" y="0"/>
          <a:chExt cx="0" cy="0"/>
        </a:xfrm>
      </p:grpSpPr>
      <p:pic>
        <p:nvPicPr>
          <p:cNvPr id="12" name="Grafik 11">
            <a:extLst>
              <a:ext uri="{FF2B5EF4-FFF2-40B4-BE49-F238E27FC236}">
                <a16:creationId xmlns:a16="http://schemas.microsoft.com/office/drawing/2014/main" id="{0E75E815-F62B-9316-1B1B-EE60055E42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7C0AA275-FC72-DEC9-63EA-6B989F97132F}"/>
              </a:ext>
            </a:extLst>
          </p:cNvPr>
          <p:cNvSpPr>
            <a:spLocks noGrp="1"/>
          </p:cNvSpPr>
          <p:nvPr>
            <p:ph type="title"/>
          </p:nvPr>
        </p:nvSpPr>
        <p:spPr/>
        <p:txBody>
          <a:bodyPr/>
          <a:lstStyle/>
          <a:p>
            <a:r>
              <a:rPr lang="de-DE" dirty="0"/>
              <a:t>2. </a:t>
            </a:r>
            <a:r>
              <a:rPr lang="de-DE" b="1" dirty="0">
                <a:effectLst/>
                <a:latin typeface="Calibri" panose="020F0502020204030204" pitchFamily="34" charset="0"/>
                <a:ea typeface="Times New Roman" panose="02020603050405020304" pitchFamily="18" charset="0"/>
                <a:cs typeface="Times New Roman" panose="02020603050405020304" pitchFamily="18" charset="0"/>
              </a:rPr>
              <a:t>Die EU als größter Binnenmarkt der Welt</a:t>
            </a:r>
            <a:r>
              <a:rPr lang="de-AT" dirty="0">
                <a:effectLst/>
              </a:rPr>
              <a:t> </a:t>
            </a:r>
            <a:endParaRPr lang="de-DE" dirty="0"/>
          </a:p>
        </p:txBody>
      </p:sp>
      <p:sp>
        <p:nvSpPr>
          <p:cNvPr id="3" name="Textplatzhalter 2">
            <a:extLst>
              <a:ext uri="{FF2B5EF4-FFF2-40B4-BE49-F238E27FC236}">
                <a16:creationId xmlns:a16="http://schemas.microsoft.com/office/drawing/2014/main" id="{6DB9ECDC-6C0D-5630-7A25-0B70197689B1}"/>
              </a:ext>
            </a:extLst>
          </p:cNvPr>
          <p:cNvSpPr>
            <a:spLocks noGrp="1"/>
          </p:cNvSpPr>
          <p:nvPr>
            <p:ph type="body" sz="quarter" idx="12"/>
          </p:nvPr>
        </p:nvSpPr>
        <p:spPr>
          <a:xfrm>
            <a:off x="539749" y="1418672"/>
            <a:ext cx="3940811" cy="3380775"/>
          </a:xfrm>
        </p:spPr>
        <p:txBody>
          <a:bodyPr/>
          <a:lstStyle/>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Der europäische Binnenmarkt ermöglicht die freie Bewegung von Personen, Waren, Dienstleistungen und Kapital innerhalb der EU-Mitgliedstaaten.</a:t>
            </a: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Mit 447 Millionen Bürgerinnen und Bürgern sowie 23 Millionen Unternehmen ist der europäische Binnenmarkt der größte integrierte Markt weltweit.</a:t>
            </a:r>
            <a:endParaRPr lang="de-DE" dirty="0"/>
          </a:p>
        </p:txBody>
      </p:sp>
      <p:sp>
        <p:nvSpPr>
          <p:cNvPr id="4" name="Foliennummernplatzhalter 3">
            <a:extLst>
              <a:ext uri="{FF2B5EF4-FFF2-40B4-BE49-F238E27FC236}">
                <a16:creationId xmlns:a16="http://schemas.microsoft.com/office/drawing/2014/main" id="{8388CCFA-313A-380A-7C5C-847CE022DF4F}"/>
              </a:ext>
            </a:extLst>
          </p:cNvPr>
          <p:cNvSpPr>
            <a:spLocks noGrp="1"/>
          </p:cNvSpPr>
          <p:nvPr>
            <p:ph type="sldNum" sz="quarter" idx="11"/>
          </p:nvPr>
        </p:nvSpPr>
        <p:spPr/>
        <p:txBody>
          <a:bodyPr/>
          <a:lstStyle/>
          <a:p>
            <a:fld id="{1206269C-C24E-4E80-9A4B-E7E19BB59A67}" type="slidenum">
              <a:rPr lang="de-AT" smtClean="0"/>
              <a:pPr/>
              <a:t>5</a:t>
            </a:fld>
            <a:endParaRPr lang="de-AT" dirty="0"/>
          </a:p>
        </p:txBody>
      </p:sp>
    </p:spTree>
    <p:extLst>
      <p:ext uri="{BB962C8B-B14F-4D97-AF65-F5344CB8AC3E}">
        <p14:creationId xmlns:p14="http://schemas.microsoft.com/office/powerpoint/2010/main" val="1685537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36BD6F7A-9A05-FECC-B698-5F2147F47A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FC58B9CD-EF81-753D-52F9-8AB81D68CC63}"/>
              </a:ext>
            </a:extLst>
          </p:cNvPr>
          <p:cNvSpPr>
            <a:spLocks noGrp="1"/>
          </p:cNvSpPr>
          <p:nvPr>
            <p:ph type="title"/>
          </p:nvPr>
        </p:nvSpPr>
        <p:spPr/>
        <p:txBody>
          <a:bodyPr/>
          <a:lstStyle/>
          <a:p>
            <a:r>
              <a:rPr lang="de-DE" dirty="0"/>
              <a:t>3. EU-Roaming-Verordnung</a:t>
            </a:r>
          </a:p>
        </p:txBody>
      </p:sp>
      <p:sp>
        <p:nvSpPr>
          <p:cNvPr id="3" name="Textplatzhalter 2">
            <a:extLst>
              <a:ext uri="{FF2B5EF4-FFF2-40B4-BE49-F238E27FC236}">
                <a16:creationId xmlns:a16="http://schemas.microsoft.com/office/drawing/2014/main" id="{BCA68857-BB74-F497-175B-9081A964BB1D}"/>
              </a:ext>
            </a:extLst>
          </p:cNvPr>
          <p:cNvSpPr>
            <a:spLocks noGrp="1"/>
          </p:cNvSpPr>
          <p:nvPr>
            <p:ph type="body" sz="quarter" idx="12"/>
          </p:nvPr>
        </p:nvSpPr>
        <p:spPr/>
        <p:txBody>
          <a:bodyPr/>
          <a:lstStyle/>
          <a:p>
            <a:pPr marL="342900" lvl="0" indent="-342900">
              <a:lnSpc>
                <a:spcPct val="125000"/>
              </a:lnSpc>
              <a:spcAft>
                <a:spcPts val="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„Roam Like at Home.“ Dank der EU-Roaming-Verordnung zahlen die EU-Bürgerinnen und -Bürger im EU-Ausland denselben Tarif wie zuhause.</a:t>
            </a:r>
            <a:endParaRPr lang="de-AT" dirty="0">
              <a:ea typeface="Times New Roman" panose="02020603050405020304" pitchFamily="18" charset="0"/>
              <a:cs typeface="Times New Roman" panose="02020603050405020304" pitchFamily="18" charset="0"/>
            </a:endParaRPr>
          </a:p>
          <a:p>
            <a:pPr marL="205200" indent="0">
              <a:lnSpc>
                <a:spcPct val="125000"/>
              </a:lnSpc>
              <a:spcAft>
                <a:spcPts val="0"/>
              </a:spcAft>
              <a:buNone/>
            </a:pP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Für Telefonate (Mobil- und Festnetz), Textnachrichten (SMS) oder mobile Internetnutzung bei Reisen in Staaten der </a:t>
            </a:r>
            <a:r>
              <a:rPr lang="de-DE" dirty="0" smtClean="0">
                <a:ea typeface="Times New Roman" panose="02020603050405020304" pitchFamily="18" charset="0"/>
                <a:cs typeface="Times New Roman" panose="02020603050405020304" pitchFamily="18" charset="0"/>
              </a:rPr>
              <a:t>EU </a:t>
            </a:r>
            <a:r>
              <a:rPr lang="de-DE" dirty="0">
                <a:ea typeface="Times New Roman" panose="02020603050405020304" pitchFamily="18" charset="0"/>
                <a:cs typeface="Times New Roman" panose="02020603050405020304" pitchFamily="18" charset="0"/>
              </a:rPr>
              <a:t>bzw. des Europäischen Wirtschaftsraums (EWR) dürfen grundsätzlich keine Roaming-Aufschläge verlangt werden.</a:t>
            </a:r>
            <a:endParaRPr lang="de-AT" dirty="0">
              <a:ea typeface="Times New Roman" panose="02020603050405020304" pitchFamily="18" charset="0"/>
              <a:cs typeface="Times New Roman" panose="02020603050405020304" pitchFamily="18" charset="0"/>
            </a:endParaRPr>
          </a:p>
          <a:p>
            <a:pPr marL="0" indent="0">
              <a:buNone/>
            </a:pPr>
            <a:endParaRPr lang="de-DE" dirty="0"/>
          </a:p>
        </p:txBody>
      </p:sp>
      <p:sp>
        <p:nvSpPr>
          <p:cNvPr id="4" name="Foliennummernplatzhalter 3">
            <a:extLst>
              <a:ext uri="{FF2B5EF4-FFF2-40B4-BE49-F238E27FC236}">
                <a16:creationId xmlns:a16="http://schemas.microsoft.com/office/drawing/2014/main" id="{3D9449C9-B27F-288A-88E4-F16F2CD8A36A}"/>
              </a:ext>
            </a:extLst>
          </p:cNvPr>
          <p:cNvSpPr>
            <a:spLocks noGrp="1"/>
          </p:cNvSpPr>
          <p:nvPr>
            <p:ph type="sldNum" sz="quarter" idx="11"/>
          </p:nvPr>
        </p:nvSpPr>
        <p:spPr/>
        <p:txBody>
          <a:bodyPr/>
          <a:lstStyle/>
          <a:p>
            <a:fld id="{1206269C-C24E-4E80-9A4B-E7E19BB59A67}" type="slidenum">
              <a:rPr lang="de-AT" smtClean="0"/>
              <a:pPr/>
              <a:t>6</a:t>
            </a:fld>
            <a:endParaRPr lang="de-AT" dirty="0"/>
          </a:p>
        </p:txBody>
      </p:sp>
    </p:spTree>
    <p:extLst>
      <p:ext uri="{BB962C8B-B14F-4D97-AF65-F5344CB8AC3E}">
        <p14:creationId xmlns:p14="http://schemas.microsoft.com/office/powerpoint/2010/main" val="3403415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E71DD-8AEA-F30A-50DE-830644F8F5B1}"/>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6C638025-7AB4-9083-DC0F-7CCEA911E4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3E843487-1686-0668-58C2-630EBDF28CB5}"/>
              </a:ext>
            </a:extLst>
          </p:cNvPr>
          <p:cNvSpPr>
            <a:spLocks noGrp="1"/>
          </p:cNvSpPr>
          <p:nvPr>
            <p:ph type="title"/>
          </p:nvPr>
        </p:nvSpPr>
        <p:spPr/>
        <p:txBody>
          <a:bodyPr/>
          <a:lstStyle/>
          <a:p>
            <a:r>
              <a:rPr lang="de-DE" dirty="0"/>
              <a:t>4. </a:t>
            </a:r>
            <a:r>
              <a:rPr lang="de-DE" b="1" dirty="0">
                <a:effectLst/>
                <a:latin typeface="Calibri" panose="020F0502020204030204" pitchFamily="34" charset="0"/>
                <a:ea typeface="Times New Roman" panose="02020603050405020304" pitchFamily="18" charset="0"/>
                <a:cs typeface="Times New Roman" panose="02020603050405020304" pitchFamily="18" charset="0"/>
              </a:rPr>
              <a:t>Österreich als Exportnation</a:t>
            </a:r>
            <a:r>
              <a:rPr lang="de-AT" dirty="0">
                <a:effectLst/>
              </a:rPr>
              <a:t> </a:t>
            </a:r>
            <a:endParaRPr lang="de-DE" dirty="0"/>
          </a:p>
        </p:txBody>
      </p:sp>
      <p:sp>
        <p:nvSpPr>
          <p:cNvPr id="3" name="Textplatzhalter 2">
            <a:extLst>
              <a:ext uri="{FF2B5EF4-FFF2-40B4-BE49-F238E27FC236}">
                <a16:creationId xmlns:a16="http://schemas.microsoft.com/office/drawing/2014/main" id="{C4DB99F4-DA61-DBF0-C1A0-E7089F9BD31D}"/>
              </a:ext>
            </a:extLst>
          </p:cNvPr>
          <p:cNvSpPr>
            <a:spLocks noGrp="1"/>
          </p:cNvSpPr>
          <p:nvPr>
            <p:ph type="body" sz="quarter" idx="12"/>
          </p:nvPr>
        </p:nvSpPr>
        <p:spPr>
          <a:xfrm>
            <a:off x="539749" y="1418672"/>
            <a:ext cx="5123000" cy="3380775"/>
          </a:xfrm>
        </p:spPr>
        <p:txBody>
          <a:bodyPr/>
          <a:lstStyle/>
          <a:p>
            <a:pPr marL="342900" lvl="0" indent="-342900">
              <a:lnSpc>
                <a:spcPct val="125000"/>
              </a:lnSpc>
              <a:spcAft>
                <a:spcPts val="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Mehr als 50 Prozent der österreichischen Wirtschaftsleistung basieren auf Exporten. Österreich hat seine Exporte in die anderen EU-Mitgliedstaaten in den vergangenen 30 Jahren vervierfacht - von 33 Milliarden Euro im Jahr 1995 auf 137 Milliarden Euro im Jahr 2023 (Quelle: Statistik Austria).</a:t>
            </a:r>
            <a:br>
              <a:rPr lang="de-DE" dirty="0">
                <a:ea typeface="Times New Roman" panose="02020603050405020304" pitchFamily="18" charset="0"/>
                <a:cs typeface="Times New Roman" panose="02020603050405020304" pitchFamily="18" charset="0"/>
              </a:rPr>
            </a:b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Die EU ist die wichtigste Exportregion und Wohlstandsmotor für Österreich: 70 Prozent des Außenhandels werden mit EU-Ländern abgewickelt (Quelle: Wirtschaftskammer Österreich).</a:t>
            </a:r>
            <a:endParaRPr lang="de-AT" dirty="0">
              <a:ea typeface="Times New Roman" panose="02020603050405020304" pitchFamily="18" charset="0"/>
              <a:cs typeface="Times New Roman" panose="02020603050405020304" pitchFamily="18" charset="0"/>
            </a:endParaRPr>
          </a:p>
          <a:p>
            <a:endParaRPr lang="de-DE" dirty="0"/>
          </a:p>
        </p:txBody>
      </p:sp>
      <p:sp>
        <p:nvSpPr>
          <p:cNvPr id="4" name="Foliennummernplatzhalter 3">
            <a:extLst>
              <a:ext uri="{FF2B5EF4-FFF2-40B4-BE49-F238E27FC236}">
                <a16:creationId xmlns:a16="http://schemas.microsoft.com/office/drawing/2014/main" id="{89DF1B70-5DF7-8066-139D-96BC9812AAA7}"/>
              </a:ext>
            </a:extLst>
          </p:cNvPr>
          <p:cNvSpPr>
            <a:spLocks noGrp="1"/>
          </p:cNvSpPr>
          <p:nvPr>
            <p:ph type="sldNum" sz="quarter" idx="11"/>
          </p:nvPr>
        </p:nvSpPr>
        <p:spPr/>
        <p:txBody>
          <a:bodyPr/>
          <a:lstStyle/>
          <a:p>
            <a:fld id="{1206269C-C24E-4E80-9A4B-E7E19BB59A67}" type="slidenum">
              <a:rPr lang="de-AT" smtClean="0"/>
              <a:pPr/>
              <a:t>7</a:t>
            </a:fld>
            <a:endParaRPr lang="de-AT" dirty="0"/>
          </a:p>
        </p:txBody>
      </p:sp>
    </p:spTree>
    <p:extLst>
      <p:ext uri="{BB962C8B-B14F-4D97-AF65-F5344CB8AC3E}">
        <p14:creationId xmlns:p14="http://schemas.microsoft.com/office/powerpoint/2010/main" val="2231135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B1F90837-4CA5-CD7D-9AD5-CD26204B21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4F15511B-9FFA-C70A-3744-B40BEA49EB76}"/>
              </a:ext>
            </a:extLst>
          </p:cNvPr>
          <p:cNvSpPr>
            <a:spLocks noGrp="1"/>
          </p:cNvSpPr>
          <p:nvPr>
            <p:ph type="title"/>
          </p:nvPr>
        </p:nvSpPr>
        <p:spPr/>
        <p:txBody>
          <a:bodyPr/>
          <a:lstStyle/>
          <a:p>
            <a:r>
              <a:rPr lang="de-DE" dirty="0"/>
              <a:t>5. </a:t>
            </a:r>
            <a:r>
              <a:rPr lang="de-DE" dirty="0" smtClean="0"/>
              <a:t>Einwegplastik reduzieren und damit Plastikmüll vermeiden</a:t>
            </a:r>
            <a:endParaRPr lang="de-DE" dirty="0"/>
          </a:p>
        </p:txBody>
      </p:sp>
      <p:sp>
        <p:nvSpPr>
          <p:cNvPr id="3" name="Textplatzhalter 2">
            <a:extLst>
              <a:ext uri="{FF2B5EF4-FFF2-40B4-BE49-F238E27FC236}">
                <a16:creationId xmlns:a16="http://schemas.microsoft.com/office/drawing/2014/main" id="{9BDE2F74-DB69-3C5B-1FAF-ECB23D0D99BE}"/>
              </a:ext>
            </a:extLst>
          </p:cNvPr>
          <p:cNvSpPr>
            <a:spLocks noGrp="1"/>
          </p:cNvSpPr>
          <p:nvPr>
            <p:ph type="body" sz="quarter" idx="12"/>
          </p:nvPr>
        </p:nvSpPr>
        <p:spPr/>
        <p:txBody>
          <a:bodyPr/>
          <a:lstStyle/>
          <a:p>
            <a:pPr marL="342900" lvl="0" indent="-342900">
              <a:lnSpc>
                <a:spcPct val="125000"/>
              </a:lnSpc>
              <a:spcAft>
                <a:spcPts val="1800"/>
              </a:spcAft>
              <a:buFont typeface="Symbol" panose="05050102010706020507" pitchFamily="18" charset="2"/>
              <a:buChar char=""/>
            </a:pPr>
            <a:r>
              <a:rPr lang="de-DE" dirty="0">
                <a:ea typeface="Times New Roman" panose="02020603050405020304" pitchFamily="18" charset="0"/>
                <a:cs typeface="Times New Roman" panose="02020603050405020304" pitchFamily="18" charset="0"/>
              </a:rPr>
              <a:t>Seit 2021 </a:t>
            </a:r>
            <a:r>
              <a:rPr lang="de-DE" dirty="0" smtClean="0">
                <a:ea typeface="Times New Roman" panose="02020603050405020304" pitchFamily="18" charset="0"/>
                <a:cs typeface="Times New Roman" panose="02020603050405020304" pitchFamily="18" charset="0"/>
              </a:rPr>
              <a:t>dürfen </a:t>
            </a:r>
            <a:r>
              <a:rPr lang="de-DE" dirty="0">
                <a:ea typeface="Times New Roman" panose="02020603050405020304" pitchFamily="18" charset="0"/>
                <a:cs typeface="Times New Roman" panose="02020603050405020304" pitchFamily="18" charset="0"/>
              </a:rPr>
              <a:t>in der EU </a:t>
            </a:r>
            <a:r>
              <a:rPr lang="de-DE" dirty="0" smtClean="0">
                <a:ea typeface="Times New Roman" panose="02020603050405020304" pitchFamily="18" charset="0"/>
                <a:cs typeface="Times New Roman" panose="02020603050405020304" pitchFamily="18" charset="0"/>
              </a:rPr>
              <a:t>Einwegartikel </a:t>
            </a:r>
            <a:r>
              <a:rPr lang="de-DE" dirty="0">
                <a:ea typeface="Times New Roman" panose="02020603050405020304" pitchFamily="18" charset="0"/>
                <a:cs typeface="Times New Roman" panose="02020603050405020304" pitchFamily="18" charset="0"/>
              </a:rPr>
              <a:t>aus </a:t>
            </a:r>
            <a:r>
              <a:rPr lang="de-DE" dirty="0" smtClean="0">
                <a:ea typeface="Times New Roman" panose="02020603050405020304" pitchFamily="18" charset="0"/>
                <a:cs typeface="Times New Roman" panose="02020603050405020304" pitchFamily="18" charset="0"/>
              </a:rPr>
              <a:t>Plastik nicht mehr verkauft werden. </a:t>
            </a:r>
            <a:r>
              <a:rPr lang="de-DE" dirty="0">
                <a:ea typeface="Times New Roman" panose="02020603050405020304" pitchFamily="18" charset="0"/>
                <a:cs typeface="Times New Roman" panose="02020603050405020304" pitchFamily="18" charset="0"/>
              </a:rPr>
              <a:t>Die Maßnahme soll dazu beitragen, die </a:t>
            </a:r>
            <a:r>
              <a:rPr lang="de-DE" dirty="0" smtClean="0">
                <a:ea typeface="Times New Roman" panose="02020603050405020304" pitchFamily="18" charset="0"/>
                <a:cs typeface="Times New Roman" panose="02020603050405020304" pitchFamily="18" charset="0"/>
              </a:rPr>
              <a:t>Plastikverschmutzung </a:t>
            </a:r>
            <a:r>
              <a:rPr lang="de-DE" dirty="0">
                <a:ea typeface="Times New Roman" panose="02020603050405020304" pitchFamily="18" charset="0"/>
                <a:cs typeface="Times New Roman" panose="02020603050405020304" pitchFamily="18" charset="0"/>
              </a:rPr>
              <a:t>der Meere zu bekämpfen und nachhaltige Produktalternativen zu entwickeln. </a:t>
            </a:r>
            <a:endParaRPr lang="de-AT"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dirty="0" smtClean="0">
                <a:ea typeface="Times New Roman" panose="02020603050405020304" pitchFamily="18" charset="0"/>
                <a:cs typeface="Times New Roman" panose="02020603050405020304" pitchFamily="18" charset="0"/>
              </a:rPr>
              <a:t>Nicht mehr verkauft werden dürfen Einweg-Geschirr </a:t>
            </a:r>
            <a:r>
              <a:rPr lang="de-DE" dirty="0">
                <a:ea typeface="Times New Roman" panose="02020603050405020304" pitchFamily="18" charset="0"/>
                <a:cs typeface="Times New Roman" panose="02020603050405020304" pitchFamily="18" charset="0"/>
              </a:rPr>
              <a:t>und -Besteck, </a:t>
            </a:r>
            <a:r>
              <a:rPr lang="de-DE" dirty="0" smtClean="0">
                <a:ea typeface="Times New Roman" panose="02020603050405020304" pitchFamily="18" charset="0"/>
                <a:cs typeface="Times New Roman" panose="02020603050405020304" pitchFamily="18" charset="0"/>
              </a:rPr>
              <a:t>Trinkhalme, </a:t>
            </a:r>
            <a:r>
              <a:rPr lang="de-DE" dirty="0">
                <a:ea typeface="Times New Roman" panose="02020603050405020304" pitchFamily="18" charset="0"/>
                <a:cs typeface="Times New Roman" panose="02020603050405020304" pitchFamily="18" charset="0"/>
              </a:rPr>
              <a:t>Rührstäbchen sowie Wattestäbchen – wenn sie Plastik enthalten. Außerdem dürfen To-Go-Getränke nicht mehr in Bechern aus Polystyrol verkauft werden.</a:t>
            </a:r>
            <a:endParaRPr lang="de-DE" dirty="0"/>
          </a:p>
        </p:txBody>
      </p:sp>
      <p:sp>
        <p:nvSpPr>
          <p:cNvPr id="4" name="Foliennummernplatzhalter 3">
            <a:extLst>
              <a:ext uri="{FF2B5EF4-FFF2-40B4-BE49-F238E27FC236}">
                <a16:creationId xmlns:a16="http://schemas.microsoft.com/office/drawing/2014/main" id="{D2C94EFE-1FC9-0115-0565-6269DBFD28FB}"/>
              </a:ext>
            </a:extLst>
          </p:cNvPr>
          <p:cNvSpPr>
            <a:spLocks noGrp="1"/>
          </p:cNvSpPr>
          <p:nvPr>
            <p:ph type="sldNum" sz="quarter" idx="11"/>
          </p:nvPr>
        </p:nvSpPr>
        <p:spPr/>
        <p:txBody>
          <a:bodyPr/>
          <a:lstStyle/>
          <a:p>
            <a:fld id="{1206269C-C24E-4E80-9A4B-E7E19BB59A67}" type="slidenum">
              <a:rPr lang="de-AT" smtClean="0"/>
              <a:pPr/>
              <a:t>8</a:t>
            </a:fld>
            <a:endParaRPr lang="de-AT" dirty="0"/>
          </a:p>
        </p:txBody>
      </p:sp>
    </p:spTree>
    <p:extLst>
      <p:ext uri="{BB962C8B-B14F-4D97-AF65-F5344CB8AC3E}">
        <p14:creationId xmlns:p14="http://schemas.microsoft.com/office/powerpoint/2010/main" val="2702352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900D0-B414-C7DB-A1D4-A2A62E4420F9}"/>
            </a:ext>
          </a:extLst>
        </p:cNvPr>
        <p:cNvGrpSpPr/>
        <p:nvPr/>
      </p:nvGrpSpPr>
      <p:grpSpPr>
        <a:xfrm>
          <a:off x="0" y="0"/>
          <a:ext cx="0" cy="0"/>
          <a:chOff x="0" y="0"/>
          <a:chExt cx="0" cy="0"/>
        </a:xfrm>
      </p:grpSpPr>
      <p:pic>
        <p:nvPicPr>
          <p:cNvPr id="8" name="Grafik 7">
            <a:extLst>
              <a:ext uri="{FF2B5EF4-FFF2-40B4-BE49-F238E27FC236}">
                <a16:creationId xmlns:a16="http://schemas.microsoft.com/office/drawing/2014/main" id="{803FAE69-569F-0FDF-FE3C-54ED312E3B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7750" y="0"/>
            <a:ext cx="4286250" cy="5143500"/>
          </a:xfrm>
          <a:prstGeom prst="rect">
            <a:avLst/>
          </a:prstGeom>
        </p:spPr>
      </p:pic>
      <p:sp>
        <p:nvSpPr>
          <p:cNvPr id="2" name="Titel 1">
            <a:extLst>
              <a:ext uri="{FF2B5EF4-FFF2-40B4-BE49-F238E27FC236}">
                <a16:creationId xmlns:a16="http://schemas.microsoft.com/office/drawing/2014/main" id="{06271AF1-79F3-9EED-3ADE-FC02A06532BE}"/>
              </a:ext>
            </a:extLst>
          </p:cNvPr>
          <p:cNvSpPr>
            <a:spLocks noGrp="1"/>
          </p:cNvSpPr>
          <p:nvPr>
            <p:ph type="title"/>
          </p:nvPr>
        </p:nvSpPr>
        <p:spPr/>
        <p:txBody>
          <a:bodyPr/>
          <a:lstStyle/>
          <a:p>
            <a:r>
              <a:rPr lang="de-DE" dirty="0"/>
              <a:t>6. „EuroVelo“: Europa mit dem Fahrrad erkunden </a:t>
            </a:r>
          </a:p>
        </p:txBody>
      </p:sp>
      <p:sp>
        <p:nvSpPr>
          <p:cNvPr id="3" name="Textplatzhalter 2">
            <a:extLst>
              <a:ext uri="{FF2B5EF4-FFF2-40B4-BE49-F238E27FC236}">
                <a16:creationId xmlns:a16="http://schemas.microsoft.com/office/drawing/2014/main" id="{B6BE5572-7CB3-290D-BB39-D587EA1ADE6F}"/>
              </a:ext>
            </a:extLst>
          </p:cNvPr>
          <p:cNvSpPr>
            <a:spLocks noGrp="1"/>
          </p:cNvSpPr>
          <p:nvPr>
            <p:ph type="body" sz="quarter" idx="12"/>
          </p:nvPr>
        </p:nvSpPr>
        <p:spPr/>
        <p:txBody>
          <a:bodyPr/>
          <a:lstStyle/>
          <a:p>
            <a:pPr marL="342900" lvl="0" indent="-342900">
              <a:lnSpc>
                <a:spcPct val="125000"/>
              </a:lnSpc>
              <a:spcAft>
                <a:spcPts val="180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„EuroVelo“ umfasst 17 Radfernwege, die Europa verbinden. Dieses Netz an Routen möchte einen Beitrag zu mehr Bewegung und Gesundheit, aber auch zum Tourismus und Ausbau der Fahrradinfrastruktur leisten.</a:t>
            </a:r>
            <a:endParaRPr lang="de-AT" sz="1400" dirty="0">
              <a:ea typeface="Times New Roman" panose="02020603050405020304" pitchFamily="18" charset="0"/>
              <a:cs typeface="Times New Roman" panose="02020603050405020304" pitchFamily="18" charset="0"/>
            </a:endParaRPr>
          </a:p>
          <a:p>
            <a:pPr marL="342900" lvl="0" indent="-342900">
              <a:lnSpc>
                <a:spcPct val="125000"/>
              </a:lnSpc>
              <a:spcAft>
                <a:spcPts val="1800"/>
              </a:spcAft>
              <a:buFont typeface="Symbol" panose="05050102010706020507" pitchFamily="18" charset="2"/>
              <a:buChar char=""/>
            </a:pPr>
            <a:r>
              <a:rPr lang="de-DE" sz="1400" dirty="0">
                <a:ea typeface="Times New Roman" panose="02020603050405020304" pitchFamily="18" charset="0"/>
                <a:cs typeface="Times New Roman" panose="02020603050405020304" pitchFamily="18" charset="0"/>
              </a:rPr>
              <a:t>Durch Österreich verlaufen 5 „EuroVelo“-Radfahrrouten, darunter die Route "EuroVelo 6", die vom Atlantik in Frankreich bis nach Bulgarien ans Schwarze Meer führt. </a:t>
            </a:r>
            <a:br>
              <a:rPr lang="de-DE" sz="1400" dirty="0">
                <a:ea typeface="Times New Roman" panose="02020603050405020304" pitchFamily="18" charset="0"/>
                <a:cs typeface="Times New Roman" panose="02020603050405020304" pitchFamily="18" charset="0"/>
              </a:rPr>
            </a:br>
            <a:r>
              <a:rPr lang="de-DE" sz="1400" dirty="0">
                <a:ea typeface="Times New Roman" panose="02020603050405020304" pitchFamily="18" charset="0"/>
                <a:cs typeface="Times New Roman" panose="02020603050405020304" pitchFamily="18" charset="0"/>
              </a:rPr>
              <a:t>Alte Grenzen neu erfahren kann man entlang des ehemaligen "Eisernen Vorhangs" mit dem „EuroVelo 13“, auch </a:t>
            </a:r>
            <a:r>
              <a:rPr lang="de-DE" sz="1400" dirty="0" smtClean="0">
                <a:ea typeface="Times New Roman" panose="02020603050405020304" pitchFamily="18" charset="0"/>
                <a:cs typeface="Times New Roman" panose="02020603050405020304" pitchFamily="18" charset="0"/>
              </a:rPr>
              <a:t>„Iron </a:t>
            </a:r>
            <a:r>
              <a:rPr lang="de-DE" sz="1400" dirty="0">
                <a:ea typeface="Times New Roman" panose="02020603050405020304" pitchFamily="18" charset="0"/>
                <a:cs typeface="Times New Roman" panose="02020603050405020304" pitchFamily="18" charset="0"/>
              </a:rPr>
              <a:t>Curtain </a:t>
            </a:r>
            <a:r>
              <a:rPr lang="de-DE" sz="1400" dirty="0" smtClean="0">
                <a:ea typeface="Times New Roman" panose="02020603050405020304" pitchFamily="18" charset="0"/>
                <a:cs typeface="Times New Roman" panose="02020603050405020304" pitchFamily="18" charset="0"/>
              </a:rPr>
              <a:t>Trail“ </a:t>
            </a:r>
            <a:r>
              <a:rPr lang="de-DE" sz="1400" dirty="0">
                <a:ea typeface="Times New Roman" panose="02020603050405020304" pitchFamily="18" charset="0"/>
                <a:cs typeface="Times New Roman" panose="02020603050405020304" pitchFamily="18" charset="0"/>
              </a:rPr>
              <a:t>genannt.</a:t>
            </a:r>
            <a:endParaRPr lang="de-DE" sz="1400" dirty="0"/>
          </a:p>
        </p:txBody>
      </p:sp>
      <p:sp>
        <p:nvSpPr>
          <p:cNvPr id="4" name="Foliennummernplatzhalter 3">
            <a:extLst>
              <a:ext uri="{FF2B5EF4-FFF2-40B4-BE49-F238E27FC236}">
                <a16:creationId xmlns:a16="http://schemas.microsoft.com/office/drawing/2014/main" id="{D3CFA29D-3B30-3C65-06D2-81203B8686F3}"/>
              </a:ext>
            </a:extLst>
          </p:cNvPr>
          <p:cNvSpPr>
            <a:spLocks noGrp="1"/>
          </p:cNvSpPr>
          <p:nvPr>
            <p:ph type="sldNum" sz="quarter" idx="11"/>
          </p:nvPr>
        </p:nvSpPr>
        <p:spPr/>
        <p:txBody>
          <a:bodyPr/>
          <a:lstStyle/>
          <a:p>
            <a:fld id="{1206269C-C24E-4E80-9A4B-E7E19BB59A67}" type="slidenum">
              <a:rPr lang="de-AT" smtClean="0"/>
              <a:pPr/>
              <a:t>9</a:t>
            </a:fld>
            <a:endParaRPr lang="de-AT" dirty="0"/>
          </a:p>
        </p:txBody>
      </p:sp>
    </p:spTree>
    <p:extLst>
      <p:ext uri="{BB962C8B-B14F-4D97-AF65-F5344CB8AC3E}">
        <p14:creationId xmlns:p14="http://schemas.microsoft.com/office/powerpoint/2010/main" val="1853752296"/>
      </p:ext>
    </p:extLst>
  </p:cSld>
  <p:clrMapOvr>
    <a:masterClrMapping/>
  </p:clrMapOvr>
</p:sld>
</file>

<file path=ppt/theme/theme1.xml><?xml version="1.0" encoding="utf-8"?>
<a:theme xmlns:a="http://schemas.openxmlformats.org/drawingml/2006/main" name="1-zeiliges-Logo">
  <a:themeElements>
    <a:clrScheme name="AT-2025-Farben-fin">
      <a:dk1>
        <a:srgbClr val="000000"/>
      </a:dk1>
      <a:lt1>
        <a:srgbClr val="EFF4F7"/>
      </a:lt1>
      <a:dk2>
        <a:srgbClr val="B92B06"/>
      </a:dk2>
      <a:lt2>
        <a:srgbClr val="FFFFFF"/>
      </a:lt2>
      <a:accent1>
        <a:srgbClr val="CA0237"/>
      </a:accent1>
      <a:accent2>
        <a:srgbClr val="0063A3"/>
      </a:accent2>
      <a:accent3>
        <a:srgbClr val="38713F"/>
      </a:accent3>
      <a:accent4>
        <a:srgbClr val="471D70"/>
      </a:accent4>
      <a:accent5>
        <a:srgbClr val="236B76"/>
      </a:accent5>
      <a:accent6>
        <a:srgbClr val="895A00"/>
      </a:accent6>
      <a:hlink>
        <a:srgbClr val="1C1C1C"/>
      </a:hlink>
      <a:folHlink>
        <a:srgbClr val="63636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PPT-16x9-2025-Beispiel-Inhalt" id="{527E196A-F2C8-4C9A-B24F-D75ECAA60787}" vid="{75809625-3A8E-46F6-B924-860CB1F1B18C}"/>
    </a:ext>
  </a:extLst>
</a:theme>
</file>

<file path=ppt/theme/theme2.xml><?xml version="1.0" encoding="utf-8"?>
<a:theme xmlns:a="http://schemas.openxmlformats.org/drawingml/2006/main" name="2-zeiliges-Logo">
  <a:themeElements>
    <a:clrScheme name="AT-2025-Farben-fin">
      <a:dk1>
        <a:srgbClr val="000000"/>
      </a:dk1>
      <a:lt1>
        <a:srgbClr val="EFF4F7"/>
      </a:lt1>
      <a:dk2>
        <a:srgbClr val="B92B06"/>
      </a:dk2>
      <a:lt2>
        <a:srgbClr val="FFFFFF"/>
      </a:lt2>
      <a:accent1>
        <a:srgbClr val="CA0237"/>
      </a:accent1>
      <a:accent2>
        <a:srgbClr val="0063A3"/>
      </a:accent2>
      <a:accent3>
        <a:srgbClr val="38713F"/>
      </a:accent3>
      <a:accent4>
        <a:srgbClr val="471D70"/>
      </a:accent4>
      <a:accent5>
        <a:srgbClr val="236B76"/>
      </a:accent5>
      <a:accent6>
        <a:srgbClr val="895A00"/>
      </a:accent6>
      <a:hlink>
        <a:srgbClr val="1C1C1C"/>
      </a:hlink>
      <a:folHlink>
        <a:srgbClr val="63636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PPT-16x9-2025-Beispiel-Inhalt" id="{527E196A-F2C8-4C9A-B24F-D75ECAA60787}" vid="{6696A0F4-775E-4C4A-BB92-401080D8BA62}"/>
    </a:ext>
  </a:extLst>
</a:theme>
</file>

<file path=ppt/theme/theme3.xml><?xml version="1.0" encoding="utf-8"?>
<a:theme xmlns:a="http://schemas.openxmlformats.org/drawingml/2006/main" name="3-zeiliges-Logo">
  <a:themeElements>
    <a:clrScheme name="AT-2025-Farben-fin">
      <a:dk1>
        <a:srgbClr val="000000"/>
      </a:dk1>
      <a:lt1>
        <a:srgbClr val="EFF4F7"/>
      </a:lt1>
      <a:dk2>
        <a:srgbClr val="B92B06"/>
      </a:dk2>
      <a:lt2>
        <a:srgbClr val="FFFFFF"/>
      </a:lt2>
      <a:accent1>
        <a:srgbClr val="CA0237"/>
      </a:accent1>
      <a:accent2>
        <a:srgbClr val="0063A3"/>
      </a:accent2>
      <a:accent3>
        <a:srgbClr val="38713F"/>
      </a:accent3>
      <a:accent4>
        <a:srgbClr val="471D70"/>
      </a:accent4>
      <a:accent5>
        <a:srgbClr val="236B76"/>
      </a:accent5>
      <a:accent6>
        <a:srgbClr val="895A00"/>
      </a:accent6>
      <a:hlink>
        <a:srgbClr val="1C1C1C"/>
      </a:hlink>
      <a:folHlink>
        <a:srgbClr val="63636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PPT-16x9-2025-Beispiel-Inhalt" id="{527E196A-F2C8-4C9A-B24F-D75ECAA60787}" vid="{266F7E37-42FA-4CE3-94A0-0C6B6E0AAD90}"/>
    </a:ext>
  </a:ext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f:fields xmlns:f="http://schemas.fabasoft.com/folio/2007/fields" catsources=""/>
</file>

<file path=customXml/itemProps1.xml><?xml version="1.0" encoding="utf-8"?>
<ds:datastoreItem xmlns:ds="http://schemas.openxmlformats.org/officeDocument/2006/customXml" ds:itemID="{4E8A9591-F074-446B-902F-511FF79C122F}">
  <ds:schemaRefs>
    <ds:schemaRef ds:uri="http://schemas.fabasoft.com/folio/2007/fields"/>
  </ds:schemaRefs>
</ds:datastoreItem>
</file>

<file path=docProps/app.xml><?xml version="1.0" encoding="utf-8"?>
<Properties xmlns="http://schemas.openxmlformats.org/officeDocument/2006/extended-properties" xmlns:vt="http://schemas.openxmlformats.org/officeDocument/2006/docPropsVTypes">
  <Template>DE-PPT-16x9-2025-Beispiel-Inhalt</Template>
  <TotalTime>0</TotalTime>
  <Words>1716</Words>
  <Application>Microsoft Office PowerPoint</Application>
  <PresentationFormat>Bildschirmpräsentation (16:9)</PresentationFormat>
  <Paragraphs>89</Paragraphs>
  <Slides>24</Slides>
  <Notes>0</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24</vt:i4>
      </vt:variant>
    </vt:vector>
  </HeadingPairs>
  <TitlesOfParts>
    <vt:vector size="34" baseType="lpstr">
      <vt:lpstr>Arial</vt:lpstr>
      <vt:lpstr>Calibri</vt:lpstr>
      <vt:lpstr>Corbel</vt:lpstr>
      <vt:lpstr>Courier New</vt:lpstr>
      <vt:lpstr>Symbol</vt:lpstr>
      <vt:lpstr>Times New Roman</vt:lpstr>
      <vt:lpstr>Wingdings</vt:lpstr>
      <vt:lpstr>1-zeiliges-Logo</vt:lpstr>
      <vt:lpstr>2-zeiliges-Logo</vt:lpstr>
      <vt:lpstr>3-zeiliges-Logo</vt:lpstr>
      <vt:lpstr>PowerPoint-Präsentation</vt:lpstr>
      <vt:lpstr>Österreichs Weg in die EU</vt:lpstr>
      <vt:lpstr>PowerPoint-Präsentation</vt:lpstr>
      <vt:lpstr>1. Grundrechte und Werte in der EU</vt:lpstr>
      <vt:lpstr>2. Die EU als größter Binnenmarkt der Welt </vt:lpstr>
      <vt:lpstr>3. EU-Roaming-Verordnung</vt:lpstr>
      <vt:lpstr>4. Österreich als Exportnation </vt:lpstr>
      <vt:lpstr>5. Einwegplastik reduzieren und damit Plastikmüll vermeiden</vt:lpstr>
      <vt:lpstr>6. „EuroVelo“: Europa mit dem Fahrrad erkunden </vt:lpstr>
      <vt:lpstr>7. Einheitliche Ladebuchse für Elektrogeräte seit Dezember 2024</vt:lpstr>
      <vt:lpstr>8. Der Europäische Reisepass – einer für alle!</vt:lpstr>
      <vt:lpstr>9. Mit „Erasmus+“ Europa entdecken</vt:lpstr>
      <vt:lpstr>10. Die Europäische Krankenversicherungskarte</vt:lpstr>
      <vt:lpstr>11. „DiscoverEU“ – mit der Bahn</vt:lpstr>
      <vt:lpstr>12. Die ESA – gemeinsam in den Weltraum </vt:lpstr>
      <vt:lpstr>13. Auf dem Weg zu einem klimaneutralen Europa bis 2050</vt:lpstr>
      <vt:lpstr>14. Künstliche Intelligenz, aber sicher! </vt:lpstr>
      <vt:lpstr>15. Karriere in der EU</vt:lpstr>
      <vt:lpstr>16. „Erlebnis Europa“ in Wien </vt:lpstr>
      <vt:lpstr>17. „REPowerEU“ – Europas Energiezukunft gestalten</vt:lpstr>
      <vt:lpstr>18. „Horizon Europe“ – Innovation für eine ­nachhaltige Zukunft</vt:lpstr>
      <vt:lpstr>19. Die Gemeinsame Agrarpolitik der  EU – Landwirtschaft im Dienste Europas</vt:lpstr>
      <vt:lpstr>20. „rescEU“– Gemeinsam schneller helfen</vt:lpstr>
      <vt:lpstr>Impressum &amp; Kontakt</vt:lpstr>
    </vt:vector>
  </TitlesOfParts>
  <Company>Bundeskanzleramt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Präsentation "30 Jahre Österreich in der EU"</dc:title>
  <dc:creator>Bundeskanzleramt</dc:creator>
  <cp:lastModifiedBy>MÖTZ, Manuel</cp:lastModifiedBy>
  <cp:revision>84</cp:revision>
  <cp:lastPrinted>2018-07-05T18:23:58Z</cp:lastPrinted>
  <dcterms:created xsi:type="dcterms:W3CDTF">2025-01-31T12:36:00Z</dcterms:created>
  <dcterms:modified xsi:type="dcterms:W3CDTF">2025-06-12T11:57:01Z</dcterms:modified>
</cp:coreProperties>
</file>